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3.xml" ContentType="application/vnd.openxmlformats-officedocument.theme+xml"/>
  <Override PartName="/ppt/slideLayouts/slideLayout22.xml" ContentType="application/vnd.openxmlformats-officedocument.presentationml.slideLayout+xml"/>
  <Override PartName="/ppt/theme/theme14.xml" ContentType="application/vnd.openxmlformats-officedocument.theme+xml"/>
  <Override PartName="/ppt/slideLayouts/slideLayout23.xml" ContentType="application/vnd.openxmlformats-officedocument.presentationml.slideLayout+xml"/>
  <Override PartName="/ppt/theme/theme15.xml" ContentType="application/vnd.openxmlformats-officedocument.theme+xml"/>
  <Override PartName="/ppt/slideLayouts/slideLayout24.xml" ContentType="application/vnd.openxmlformats-officedocument.presentationml.slideLayout+xml"/>
  <Override PartName="/ppt/theme/theme16.xml" ContentType="application/vnd.openxmlformats-officedocument.theme+xml"/>
  <Override PartName="/ppt/slideLayouts/slideLayout25.xml" ContentType="application/vnd.openxmlformats-officedocument.presentationml.slideLayout+xml"/>
  <Override PartName="/ppt/theme/theme17.xml" ContentType="application/vnd.openxmlformats-officedocument.theme+xml"/>
  <Override PartName="/ppt/slideLayouts/slideLayout26.xml" ContentType="application/vnd.openxmlformats-officedocument.presentationml.slideLayout+xml"/>
  <Override PartName="/ppt/theme/theme18.xml" ContentType="application/vnd.openxmlformats-officedocument.theme+xml"/>
  <Override PartName="/ppt/slideLayouts/slideLayout27.xml" ContentType="application/vnd.openxmlformats-officedocument.presentationml.slideLayout+xml"/>
  <Override PartName="/ppt/theme/theme19.xml" ContentType="application/vnd.openxmlformats-officedocument.theme+xml"/>
  <Override PartName="/ppt/slideLayouts/slideLayout28.xml" ContentType="application/vnd.openxmlformats-officedocument.presentationml.slideLayout+xml"/>
  <Override PartName="/ppt/theme/theme20.xml" ContentType="application/vnd.openxmlformats-officedocument.theme+xml"/>
  <Override PartName="/ppt/slideLayouts/slideLayout29.xml" ContentType="application/vnd.openxmlformats-officedocument.presentationml.slideLayout+xml"/>
  <Override PartName="/ppt/theme/theme21.xml" ContentType="application/vnd.openxmlformats-officedocument.theme+xml"/>
  <Override PartName="/ppt/slideLayouts/slideLayout30.xml" ContentType="application/vnd.openxmlformats-officedocument.presentationml.slideLayout+xml"/>
  <Override PartName="/ppt/theme/theme22.xml" ContentType="application/vnd.openxmlformats-officedocument.theme+xml"/>
  <Override PartName="/ppt/slideLayouts/slideLayout31.xml" ContentType="application/vnd.openxmlformats-officedocument.presentationml.slideLayout+xml"/>
  <Override PartName="/ppt/theme/theme23.xml" ContentType="application/vnd.openxmlformats-officedocument.theme+xml"/>
  <Override PartName="/ppt/slideLayouts/slideLayout32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82" r:id="rId14"/>
    <p:sldMasterId id="2147483684" r:id="rId15"/>
    <p:sldMasterId id="2147483686" r:id="rId16"/>
    <p:sldMasterId id="2147483688" r:id="rId17"/>
    <p:sldMasterId id="2147483690" r:id="rId18"/>
    <p:sldMasterId id="2147483692" r:id="rId19"/>
    <p:sldMasterId id="2147483694" r:id="rId20"/>
    <p:sldMasterId id="2147483696" r:id="rId21"/>
    <p:sldMasterId id="2147483698" r:id="rId22"/>
    <p:sldMasterId id="2147483700" r:id="rId23"/>
    <p:sldMasterId id="2147483702" r:id="rId24"/>
  </p:sldMasterIdLst>
  <p:notesMasterIdLst>
    <p:notesMasterId r:id="rId57"/>
  </p:notesMasterIdLst>
  <p:sldIdLst>
    <p:sldId id="256" r:id="rId25"/>
    <p:sldId id="257" r:id="rId26"/>
    <p:sldId id="304" r:id="rId27"/>
    <p:sldId id="259" r:id="rId28"/>
    <p:sldId id="258" r:id="rId29"/>
    <p:sldId id="281" r:id="rId30"/>
    <p:sldId id="282" r:id="rId31"/>
    <p:sldId id="286" r:id="rId32"/>
    <p:sldId id="283" r:id="rId33"/>
    <p:sldId id="284" r:id="rId34"/>
    <p:sldId id="285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05" r:id="rId48"/>
    <p:sldId id="306" r:id="rId49"/>
    <p:sldId id="299" r:id="rId50"/>
    <p:sldId id="302" r:id="rId51"/>
    <p:sldId id="300" r:id="rId52"/>
    <p:sldId id="301" r:id="rId53"/>
    <p:sldId id="303" r:id="rId54"/>
    <p:sldId id="279" r:id="rId55"/>
    <p:sldId id="280" r:id="rId5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2.xml"/><Relationship Id="rId39" Type="http://schemas.openxmlformats.org/officeDocument/2006/relationships/slide" Target="slides/slide15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0.xml"/><Relationship Id="rId42" Type="http://schemas.openxmlformats.org/officeDocument/2006/relationships/slide" Target="slides/slide18.xml"/><Relationship Id="rId47" Type="http://schemas.openxmlformats.org/officeDocument/2006/relationships/slide" Target="slides/slide23.xml"/><Relationship Id="rId50" Type="http://schemas.openxmlformats.org/officeDocument/2006/relationships/slide" Target="slides/slide26.xml"/><Relationship Id="rId55" Type="http://schemas.openxmlformats.org/officeDocument/2006/relationships/slide" Target="slides/slide3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slide" Target="slides/slide16.xml"/><Relationship Id="rId45" Type="http://schemas.openxmlformats.org/officeDocument/2006/relationships/slide" Target="slides/slide21.xml"/><Relationship Id="rId53" Type="http://schemas.openxmlformats.org/officeDocument/2006/relationships/slide" Target="slides/slide29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slide" Target="slides/slide19.xml"/><Relationship Id="rId48" Type="http://schemas.openxmlformats.org/officeDocument/2006/relationships/slide" Target="slides/slide24.xml"/><Relationship Id="rId56" Type="http://schemas.openxmlformats.org/officeDocument/2006/relationships/slide" Target="slides/slide3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7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slide" Target="slides/slide22.xml"/><Relationship Id="rId59" Type="http://schemas.openxmlformats.org/officeDocument/2006/relationships/viewProps" Target="viewProp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7.xml"/><Relationship Id="rId54" Type="http://schemas.openxmlformats.org/officeDocument/2006/relationships/slide" Target="slides/slide3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49" Type="http://schemas.openxmlformats.org/officeDocument/2006/relationships/slide" Target="slides/slide25.xml"/><Relationship Id="rId57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7.xml"/><Relationship Id="rId44" Type="http://schemas.openxmlformats.org/officeDocument/2006/relationships/slide" Target="slides/slide20.xml"/><Relationship Id="rId52" Type="http://schemas.openxmlformats.org/officeDocument/2006/relationships/slide" Target="slides/slide2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przesunąć slajd</a:t>
            </a:r>
          </a:p>
        </p:txBody>
      </p:sp>
      <p:sp>
        <p:nvSpPr>
          <p:cNvPr id="6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Kliknij, aby edytować format notatek</a:t>
            </a:r>
          </a:p>
        </p:txBody>
      </p:sp>
      <p:sp>
        <p:nvSpPr>
          <p:cNvPr id="6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684" name="PlaceHolder 4"/>
          <p:cNvSpPr>
            <a:spLocks noGrp="1"/>
          </p:cNvSpPr>
          <p:nvPr>
            <p:ph type="dt" idx="7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685" name="PlaceHolder 5"/>
          <p:cNvSpPr>
            <a:spLocks noGrp="1"/>
          </p:cNvSpPr>
          <p:nvPr>
            <p:ph type="ftr" idx="7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686" name="PlaceHolder 6"/>
          <p:cNvSpPr>
            <a:spLocks noGrp="1"/>
          </p:cNvSpPr>
          <p:nvPr>
            <p:ph type="sldNum" idx="7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2CC02AC2-FFDB-45AE-A5B6-DF91632194A6}" type="slidenum"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fld>
            <a:endParaRPr lang="pl-PL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pl-PL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2" name="PlaceHolder 3"/>
          <p:cNvSpPr>
            <a:spLocks noGrp="1"/>
          </p:cNvSpPr>
          <p:nvPr>
            <p:ph type="sldNum" idx="7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56AD56C-B8F6-444B-ADC0-02BBD963066B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1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78" name="PlaceHolder 3"/>
          <p:cNvSpPr>
            <a:spLocks noGrp="1"/>
          </p:cNvSpPr>
          <p:nvPr>
            <p:ph type="sldNum" idx="7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16F194F-4C69-49CF-BFFE-60BFF7C40F52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10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270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78" name="PlaceHolder 3"/>
          <p:cNvSpPr>
            <a:spLocks noGrp="1"/>
          </p:cNvSpPr>
          <p:nvPr>
            <p:ph type="sldNum" idx="7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16F194F-4C69-49CF-BFFE-60BFF7C40F52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11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2660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78" name="PlaceHolder 3"/>
          <p:cNvSpPr>
            <a:spLocks noGrp="1"/>
          </p:cNvSpPr>
          <p:nvPr>
            <p:ph type="sldNum" idx="7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16F194F-4C69-49CF-BFFE-60BFF7C40F52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12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2848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81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AADB060-0F67-4D39-BBC7-1CC3296B21A3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13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898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81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AADB060-0F67-4D39-BBC7-1CC3296B21A3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14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3550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81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AADB060-0F67-4D39-BBC7-1CC3296B21A3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15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3429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81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AADB060-0F67-4D39-BBC7-1CC3296B21A3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16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6160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81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AADB060-0F67-4D39-BBC7-1CC3296B21A3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17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9295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81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AADB060-0F67-4D39-BBC7-1CC3296B21A3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18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1050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81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AADB060-0F67-4D39-BBC7-1CC3296B21A3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19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1116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75" name="PlaceHolder 3"/>
          <p:cNvSpPr>
            <a:spLocks noGrp="1"/>
          </p:cNvSpPr>
          <p:nvPr>
            <p:ph type="sldNum" idx="7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7DC9FD8-20C0-4012-9D27-DA3D67DBAC73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2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81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AADB060-0F67-4D39-BBC7-1CC3296B21A3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20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3139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81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AADB060-0F67-4D39-BBC7-1CC3296B21A3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21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5201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81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AADB060-0F67-4D39-BBC7-1CC3296B21A3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22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2892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81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AADB060-0F67-4D39-BBC7-1CC3296B21A3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23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5468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81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AADB060-0F67-4D39-BBC7-1CC3296B21A3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24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28065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81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AADB060-0F67-4D39-BBC7-1CC3296B21A3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25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4795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81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AADB060-0F67-4D39-BBC7-1CC3296B21A3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26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3383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81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AADB060-0F67-4D39-BBC7-1CC3296B21A3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27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3800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81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AADB060-0F67-4D39-BBC7-1CC3296B21A3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28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83541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81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AADB060-0F67-4D39-BBC7-1CC3296B21A3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29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1654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75" name="PlaceHolder 3"/>
          <p:cNvSpPr>
            <a:spLocks noGrp="1"/>
          </p:cNvSpPr>
          <p:nvPr>
            <p:ph type="sldNum" idx="7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7DC9FD8-20C0-4012-9D27-DA3D67DBAC73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3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24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81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AADB060-0F67-4D39-BBC7-1CC3296B21A3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30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3696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pl-PL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1" name="PlaceHolder 3"/>
          <p:cNvSpPr>
            <a:spLocks noGrp="1"/>
          </p:cNvSpPr>
          <p:nvPr>
            <p:ph type="sldNum" idx="9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575FE6E-939A-414C-9036-E046BABBAF19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31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pl-PL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4" name="PlaceHolder 3"/>
          <p:cNvSpPr>
            <a:spLocks noGrp="1"/>
          </p:cNvSpPr>
          <p:nvPr>
            <p:ph type="sldNum" idx="10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72CE8CD-AF7F-445A-BB6D-43CA3F5E8982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32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81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AADB060-0F67-4D39-BBC7-1CC3296B21A3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4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78" name="PlaceHolder 3"/>
          <p:cNvSpPr>
            <a:spLocks noGrp="1"/>
          </p:cNvSpPr>
          <p:nvPr>
            <p:ph type="sldNum" idx="7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16F194F-4C69-49CF-BFFE-60BFF7C40F52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5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78" name="PlaceHolder 3"/>
          <p:cNvSpPr>
            <a:spLocks noGrp="1"/>
          </p:cNvSpPr>
          <p:nvPr>
            <p:ph type="sldNum" idx="7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16F194F-4C69-49CF-BFFE-60BFF7C40F52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6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426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78" name="PlaceHolder 3"/>
          <p:cNvSpPr>
            <a:spLocks noGrp="1"/>
          </p:cNvSpPr>
          <p:nvPr>
            <p:ph type="sldNum" idx="7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16F194F-4C69-49CF-BFFE-60BFF7C40F52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7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5291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78" name="PlaceHolder 3"/>
          <p:cNvSpPr>
            <a:spLocks noGrp="1"/>
          </p:cNvSpPr>
          <p:nvPr>
            <p:ph type="sldNum" idx="7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16F194F-4C69-49CF-BFFE-60BFF7C40F52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8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8863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Jakie korzyści wyniosą odbiorcy z prezentacji: Osoby dorosłe są bardziej zainteresowane tematem prezentacji, jeśli wiedzą, dlaczego jest on dla nich ważny.</a:t>
            </a: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2000" b="0" u="none" strike="noStrike">
                <a:solidFill>
                  <a:srgbClr val="000000"/>
                </a:solidFill>
                <a:uFillTx/>
                <a:latin typeface="Arial"/>
              </a:rPr>
              <a:t>Poziom wiedzy osoby prowadzącej w danej dziedzinie: Krótko określ swoje kwalifikacje w danej dziedzinie lub wyjaśnij, dlaczego uczestnicy powinni Cię słuchać.</a:t>
            </a:r>
          </a:p>
        </p:txBody>
      </p:sp>
      <p:sp>
        <p:nvSpPr>
          <p:cNvPr id="778" name="PlaceHolder 3"/>
          <p:cNvSpPr>
            <a:spLocks noGrp="1"/>
          </p:cNvSpPr>
          <p:nvPr>
            <p:ph type="sldNum" idx="7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16F194F-4C69-49CF-BFFE-60BFF7C40F52}" type="slidenum">
              <a:rPr lang="pl-PL" sz="1200" b="0" u="none" strike="noStrike">
                <a:solidFill>
                  <a:srgbClr val="000000"/>
                </a:solidFill>
                <a:uFillTx/>
                <a:latin typeface="+mn-lt"/>
                <a:ea typeface="+mn-ea"/>
              </a:rPr>
              <a:t>9</a:t>
            </a:fld>
            <a:endParaRPr lang="pl-PL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554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D9753B2-C418-4616-8F2B-F225353639F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22C62722-7EA4-4675-8178-F5543624A7C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ECF1F92A-09E7-4EBF-80E8-D8609ECB4EB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FBE50E8C-9080-459F-A880-0DB456233B1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omyśl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8AA96DF7-198B-47B8-98C8-32EB79C035B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myśl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E12445CC-E85B-437C-A2B3-03E7168CDB9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myśl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4432166D-8FDC-4189-A137-EB6039DB101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omyśl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138E10D3-C220-4EC8-808D-5DD0113E7E7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omyśl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BAC0A65C-6CAD-4822-8F61-8A14059100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Domyśl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18CEB987-0162-454B-BC67-298EC6EF6EE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Domyśl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2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6CC5B64B-FA28-4BCF-AACF-F2368E12340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E8FDC8A-E855-4909-8E08-14E694A1BF6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omyśl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63AA6C18-C705-47C9-B59A-59D8F33ABC3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Domyśl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73D7CFEB-D9CA-464D-ADFC-E7F6CB6349E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Domyśln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16F57663-822E-434E-968D-FD87E4F8542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Domyśln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8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B54B9550-FD1C-4216-AC55-B8B0749BB8B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omyśln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489ECB89-1A6B-4071-9706-93F4CB56D3E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omyśln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88CB6C4E-6E88-4402-8CCE-A91C1764D47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myśln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E26A0AA2-804A-4723-9D77-D5390F62E63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myśln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CBC3F098-E7DA-4B52-BF14-84E22428069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myśln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B526ADD7-1DB5-4355-BC8F-776272B3E81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mediaAndTx" preserve="1">
  <p:cSld name="Domyśln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44B06A00-ED3E-443C-B34B-10422C72B91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717293E-3E01-4FBF-B2BF-831516FB89E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omyśln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E5C280CD-6A44-4B7A-93CF-C6FF0458C61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Domyśln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5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077363AE-8CB9-47EB-8BAE-E19547306BF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omyśln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E0636A6A-4E6F-4B78-90F5-E6E5DCA260B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F285FEA0-5ADE-41EF-BC0F-996DFF0A887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ECF5F69-289D-434A-AD53-362CAC606D3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59593391-8974-467E-A959-BE4FDEF6D79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68F161DC-B092-418D-BD3A-D964868AE50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8284F79E-1F73-40CE-9D63-FF88357B821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mediaAndTx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286A36F5-EBB3-4D87-9106-4A2A8A97B43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1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2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3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4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5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6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8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9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30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1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7" hidden="1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8" name="Prostokąt 28" hidden="1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" name="Prostokąt 29" hidden="1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" name="Prostokąt 30" hidden="1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" name="Prostokąt 31" hidden="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5" name="Prostokąt zaokrąglony 32" hidden="1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6" name="Prostokąt zaokrąglony 33" hidden="1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7" name="Prostokąt 34" hidden="1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8" name="Prostokąt 35" hidden="1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9" name="Prostokąt 36" hidden="1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0" name="Prostokąt 37" hidden="1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1" name="Prostokąt 38" hidden="1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2" name="Prostokąt 39" hidden="1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3" name="Prostokąt 18"/>
          <p:cNvSpPr/>
          <p:nvPr/>
        </p:nvSpPr>
        <p:spPr>
          <a:xfrm>
            <a:off x="0" y="0"/>
            <a:ext cx="12191400" cy="37011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4" name="Prostokąt 22"/>
          <p:cNvSpPr/>
          <p:nvPr/>
        </p:nvSpPr>
        <p:spPr>
          <a:xfrm flipV="1">
            <a:off x="7213680" y="380916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5" name="Prostokąt 23"/>
          <p:cNvSpPr/>
          <p:nvPr/>
        </p:nvSpPr>
        <p:spPr>
          <a:xfrm flipV="1">
            <a:off x="7213680" y="3896280"/>
            <a:ext cx="4977720" cy="1911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6" name="Prostokąt 24"/>
          <p:cNvSpPr/>
          <p:nvPr/>
        </p:nvSpPr>
        <p:spPr>
          <a:xfrm flipV="1">
            <a:off x="7213680" y="4114440"/>
            <a:ext cx="497772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7" name="Prostokąt 25"/>
          <p:cNvSpPr/>
          <p:nvPr/>
        </p:nvSpPr>
        <p:spPr>
          <a:xfrm flipV="1">
            <a:off x="7213680" y="4163760"/>
            <a:ext cx="2620440" cy="1764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6640" rIns="90000" bIns="-266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8" name="Prostokąt 26"/>
          <p:cNvSpPr/>
          <p:nvPr/>
        </p:nvSpPr>
        <p:spPr>
          <a:xfrm flipV="1">
            <a:off x="7213680" y="4198680"/>
            <a:ext cx="262044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19" name="Prostokąt zaokrąglony 29"/>
          <p:cNvSpPr/>
          <p:nvPr/>
        </p:nvSpPr>
        <p:spPr>
          <a:xfrm>
            <a:off x="7213680" y="3962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20" name="Prostokąt zaokrąglony 30"/>
          <p:cNvSpPr/>
          <p:nvPr/>
        </p:nvSpPr>
        <p:spPr>
          <a:xfrm>
            <a:off x="9835200" y="40611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1" name="Prostokąt 6"/>
          <p:cNvSpPr/>
          <p:nvPr/>
        </p:nvSpPr>
        <p:spPr>
          <a:xfrm>
            <a:off x="0" y="3649680"/>
            <a:ext cx="12191400" cy="2433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2" name="Prostokąt 9"/>
          <p:cNvSpPr/>
          <p:nvPr/>
        </p:nvSpPr>
        <p:spPr>
          <a:xfrm>
            <a:off x="0" y="3675600"/>
            <a:ext cx="12191400" cy="1400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3" name="Prostokąt 10"/>
          <p:cNvSpPr/>
          <p:nvPr/>
        </p:nvSpPr>
        <p:spPr>
          <a:xfrm flipV="1">
            <a:off x="8552160" y="3642480"/>
            <a:ext cx="3639240" cy="24768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ftr" idx="1"/>
          </p:nvPr>
        </p:nvSpPr>
        <p:spPr>
          <a:xfrm>
            <a:off x="7265160" y="4205160"/>
            <a:ext cx="172656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 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ldNum" idx="2"/>
          </p:nvPr>
        </p:nvSpPr>
        <p:spPr>
          <a:xfrm>
            <a:off x="11093400" y="1080"/>
            <a:ext cx="99612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028B789-7022-4D96-80D3-325717DB23F8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3"/>
          </p:nvPr>
        </p:nvSpPr>
        <p:spPr>
          <a:xfrm>
            <a:off x="9043920" y="4206240"/>
            <a:ext cx="12794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rostokąt 27" hidden="1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83" name="Prostokąt 28" hidden="1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84" name="Prostokąt 29" hidden="1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85" name="Prostokąt 30" hidden="1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86" name="Prostokąt 31" hidden="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287" name="Prostokąt zaokrąglony 32" hidden="1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288" name="Prostokąt zaokrąglony 33" hidden="1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89" name="Prostokąt 34" hidden="1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90" name="Prostokąt 35" hidden="1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91" name="Prostokąt 36" hidden="1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92" name="Prostokąt 37" hidden="1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93" name="Prostokąt 38" hidden="1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94" name="Prostokąt 39" hidden="1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95" name="Prostokąt 18"/>
          <p:cNvSpPr/>
          <p:nvPr/>
        </p:nvSpPr>
        <p:spPr>
          <a:xfrm>
            <a:off x="0" y="0"/>
            <a:ext cx="12191400" cy="37011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96" name="Prostokąt 22"/>
          <p:cNvSpPr/>
          <p:nvPr/>
        </p:nvSpPr>
        <p:spPr>
          <a:xfrm flipV="1">
            <a:off x="7213680" y="380916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97" name="Prostokąt 23"/>
          <p:cNvSpPr/>
          <p:nvPr/>
        </p:nvSpPr>
        <p:spPr>
          <a:xfrm flipV="1">
            <a:off x="7213680" y="3896280"/>
            <a:ext cx="4977720" cy="1911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98" name="Prostokąt 24"/>
          <p:cNvSpPr/>
          <p:nvPr/>
        </p:nvSpPr>
        <p:spPr>
          <a:xfrm flipV="1">
            <a:off x="7213680" y="4114440"/>
            <a:ext cx="497772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99" name="Prostokąt 25"/>
          <p:cNvSpPr/>
          <p:nvPr/>
        </p:nvSpPr>
        <p:spPr>
          <a:xfrm flipV="1">
            <a:off x="7213680" y="4163760"/>
            <a:ext cx="2620440" cy="1764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6640" rIns="90000" bIns="-266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00" name="Prostokąt 26"/>
          <p:cNvSpPr/>
          <p:nvPr/>
        </p:nvSpPr>
        <p:spPr>
          <a:xfrm flipV="1">
            <a:off x="7213680" y="4198680"/>
            <a:ext cx="262044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301" name="Prostokąt zaokrąglony 29"/>
          <p:cNvSpPr/>
          <p:nvPr/>
        </p:nvSpPr>
        <p:spPr>
          <a:xfrm>
            <a:off x="7213680" y="3962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302" name="Prostokąt zaokrąglony 30"/>
          <p:cNvSpPr/>
          <p:nvPr/>
        </p:nvSpPr>
        <p:spPr>
          <a:xfrm>
            <a:off x="9835200" y="40611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03" name="Prostokąt 6"/>
          <p:cNvSpPr/>
          <p:nvPr/>
        </p:nvSpPr>
        <p:spPr>
          <a:xfrm>
            <a:off x="0" y="3649680"/>
            <a:ext cx="12191400" cy="2433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04" name="Prostokąt 9"/>
          <p:cNvSpPr/>
          <p:nvPr/>
        </p:nvSpPr>
        <p:spPr>
          <a:xfrm>
            <a:off x="0" y="3675600"/>
            <a:ext cx="12191400" cy="1400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05" name="Prostokąt 10"/>
          <p:cNvSpPr/>
          <p:nvPr/>
        </p:nvSpPr>
        <p:spPr>
          <a:xfrm flipV="1">
            <a:off x="8552160" y="3642480"/>
            <a:ext cx="3639240" cy="24768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l-PL" sz="44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tytułu</a:t>
            </a: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216720" y="1696320"/>
            <a:ext cx="55458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6040440" y="1696320"/>
            <a:ext cx="5545800" cy="48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216720" y="4244040"/>
            <a:ext cx="55458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310" name="PlaceHolder 5"/>
          <p:cNvSpPr>
            <a:spLocks noGrp="1"/>
          </p:cNvSpPr>
          <p:nvPr>
            <p:ph type="ftr" idx="28"/>
          </p:nvPr>
        </p:nvSpPr>
        <p:spPr>
          <a:xfrm>
            <a:off x="7265160" y="4205160"/>
            <a:ext cx="172656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&lt;stopka&gt;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1" name="PlaceHolder 6"/>
          <p:cNvSpPr>
            <a:spLocks noGrp="1"/>
          </p:cNvSpPr>
          <p:nvPr>
            <p:ph type="sldNum" idx="29"/>
          </p:nvPr>
        </p:nvSpPr>
        <p:spPr>
          <a:xfrm>
            <a:off x="11093400" y="1080"/>
            <a:ext cx="99612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71AEFC7-3921-4B51-B9D9-0E8BA6246C45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2" name="PlaceHolder 7"/>
          <p:cNvSpPr>
            <a:spLocks noGrp="1"/>
          </p:cNvSpPr>
          <p:nvPr>
            <p:ph type="dt" idx="30"/>
          </p:nvPr>
        </p:nvSpPr>
        <p:spPr>
          <a:xfrm>
            <a:off x="9043920" y="4206240"/>
            <a:ext cx="12794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&lt;data/godzina&gt;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rostokąt 27" hidden="1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18" name="Prostokąt 28" hidden="1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19" name="Prostokąt 29" hidden="1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20" name="Prostokąt 30" hidden="1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21" name="Prostokąt 31" hidden="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322" name="Prostokąt zaokrąglony 32" hidden="1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323" name="Prostokąt zaokrąglony 33" hidden="1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24" name="Prostokąt 34" hidden="1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25" name="Prostokąt 35" hidden="1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26" name="Prostokąt 36" hidden="1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27" name="Prostokąt 37" hidden="1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28" name="Prostokąt 38" hidden="1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29" name="Prostokąt 39" hidden="1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30" name="Prostokąt 18"/>
          <p:cNvSpPr/>
          <p:nvPr/>
        </p:nvSpPr>
        <p:spPr>
          <a:xfrm>
            <a:off x="0" y="0"/>
            <a:ext cx="12191400" cy="37011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31" name="Prostokąt 22"/>
          <p:cNvSpPr/>
          <p:nvPr/>
        </p:nvSpPr>
        <p:spPr>
          <a:xfrm flipV="1">
            <a:off x="7213680" y="380916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32" name="Prostokąt 23"/>
          <p:cNvSpPr/>
          <p:nvPr/>
        </p:nvSpPr>
        <p:spPr>
          <a:xfrm flipV="1">
            <a:off x="7213680" y="3896280"/>
            <a:ext cx="4977720" cy="1911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33" name="Prostokąt 24"/>
          <p:cNvSpPr/>
          <p:nvPr/>
        </p:nvSpPr>
        <p:spPr>
          <a:xfrm flipV="1">
            <a:off x="7213680" y="4114440"/>
            <a:ext cx="497772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34" name="Prostokąt 25"/>
          <p:cNvSpPr/>
          <p:nvPr/>
        </p:nvSpPr>
        <p:spPr>
          <a:xfrm flipV="1">
            <a:off x="7213680" y="4163760"/>
            <a:ext cx="2620440" cy="1764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6640" rIns="90000" bIns="-266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35" name="Prostokąt 26"/>
          <p:cNvSpPr/>
          <p:nvPr/>
        </p:nvSpPr>
        <p:spPr>
          <a:xfrm flipV="1">
            <a:off x="7213680" y="4198680"/>
            <a:ext cx="262044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336" name="Prostokąt zaokrąglony 29"/>
          <p:cNvSpPr/>
          <p:nvPr/>
        </p:nvSpPr>
        <p:spPr>
          <a:xfrm>
            <a:off x="7213680" y="3962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337" name="Prostokąt zaokrąglony 30"/>
          <p:cNvSpPr/>
          <p:nvPr/>
        </p:nvSpPr>
        <p:spPr>
          <a:xfrm>
            <a:off x="9835200" y="40611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38" name="Prostokąt 6"/>
          <p:cNvSpPr/>
          <p:nvPr/>
        </p:nvSpPr>
        <p:spPr>
          <a:xfrm>
            <a:off x="0" y="3649680"/>
            <a:ext cx="12191400" cy="2433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39" name="Prostokąt 9"/>
          <p:cNvSpPr/>
          <p:nvPr/>
        </p:nvSpPr>
        <p:spPr>
          <a:xfrm>
            <a:off x="0" y="3675600"/>
            <a:ext cx="12191400" cy="1400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40" name="Prostokąt 10"/>
          <p:cNvSpPr/>
          <p:nvPr/>
        </p:nvSpPr>
        <p:spPr>
          <a:xfrm flipV="1">
            <a:off x="8552160" y="3642480"/>
            <a:ext cx="3639240" cy="24768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l-PL" sz="44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tytułu</a:t>
            </a: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216720" y="1696320"/>
            <a:ext cx="5545800" cy="48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6040440" y="1696320"/>
            <a:ext cx="55458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6040440" y="4244040"/>
            <a:ext cx="55458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345" name="PlaceHolder 5"/>
          <p:cNvSpPr>
            <a:spLocks noGrp="1"/>
          </p:cNvSpPr>
          <p:nvPr>
            <p:ph type="ftr" idx="31"/>
          </p:nvPr>
        </p:nvSpPr>
        <p:spPr>
          <a:xfrm>
            <a:off x="7265160" y="4205160"/>
            <a:ext cx="172656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&lt;stopka&gt;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6" name="PlaceHolder 6"/>
          <p:cNvSpPr>
            <a:spLocks noGrp="1"/>
          </p:cNvSpPr>
          <p:nvPr>
            <p:ph type="sldNum" idx="32"/>
          </p:nvPr>
        </p:nvSpPr>
        <p:spPr>
          <a:xfrm>
            <a:off x="11093400" y="1080"/>
            <a:ext cx="99612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12D07E9-9F98-4C06-B2FF-3A132427428E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7" name="PlaceHolder 7"/>
          <p:cNvSpPr>
            <a:spLocks noGrp="1"/>
          </p:cNvSpPr>
          <p:nvPr>
            <p:ph type="dt" idx="33"/>
          </p:nvPr>
        </p:nvSpPr>
        <p:spPr>
          <a:xfrm>
            <a:off x="9043920" y="4206240"/>
            <a:ext cx="12794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&lt;data/godzina&gt;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rostokąt 27" hidden="1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53" name="Prostokąt 28" hidden="1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54" name="Prostokąt 29" hidden="1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55" name="Prostokąt 30" hidden="1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56" name="Prostokąt 31" hidden="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357" name="Prostokąt zaokrąglony 32" hidden="1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358" name="Prostokąt zaokrąglony 33" hidden="1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59" name="Prostokąt 34" hidden="1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60" name="Prostokąt 35" hidden="1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61" name="Prostokąt 36" hidden="1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62" name="Prostokąt 37" hidden="1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63" name="Prostokąt 38" hidden="1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64" name="Prostokąt 39" hidden="1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65" name="Prostokąt 18"/>
          <p:cNvSpPr/>
          <p:nvPr/>
        </p:nvSpPr>
        <p:spPr>
          <a:xfrm>
            <a:off x="0" y="0"/>
            <a:ext cx="12191400" cy="37011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66" name="Prostokąt 22"/>
          <p:cNvSpPr/>
          <p:nvPr/>
        </p:nvSpPr>
        <p:spPr>
          <a:xfrm flipV="1">
            <a:off x="7213680" y="380916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67" name="Prostokąt 23"/>
          <p:cNvSpPr/>
          <p:nvPr/>
        </p:nvSpPr>
        <p:spPr>
          <a:xfrm flipV="1">
            <a:off x="7213680" y="3896280"/>
            <a:ext cx="4977720" cy="1911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68" name="Prostokąt 24"/>
          <p:cNvSpPr/>
          <p:nvPr/>
        </p:nvSpPr>
        <p:spPr>
          <a:xfrm flipV="1">
            <a:off x="7213680" y="4114440"/>
            <a:ext cx="497772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69" name="Prostokąt 25"/>
          <p:cNvSpPr/>
          <p:nvPr/>
        </p:nvSpPr>
        <p:spPr>
          <a:xfrm flipV="1">
            <a:off x="7213680" y="4163760"/>
            <a:ext cx="2620440" cy="1764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6640" rIns="90000" bIns="-266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70" name="Prostokąt 26"/>
          <p:cNvSpPr/>
          <p:nvPr/>
        </p:nvSpPr>
        <p:spPr>
          <a:xfrm flipV="1">
            <a:off x="7213680" y="4198680"/>
            <a:ext cx="262044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371" name="Prostokąt zaokrąglony 29"/>
          <p:cNvSpPr/>
          <p:nvPr/>
        </p:nvSpPr>
        <p:spPr>
          <a:xfrm>
            <a:off x="7213680" y="3962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372" name="Prostokąt zaokrąglony 30"/>
          <p:cNvSpPr/>
          <p:nvPr/>
        </p:nvSpPr>
        <p:spPr>
          <a:xfrm>
            <a:off x="9835200" y="40611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73" name="Prostokąt 6"/>
          <p:cNvSpPr/>
          <p:nvPr/>
        </p:nvSpPr>
        <p:spPr>
          <a:xfrm>
            <a:off x="0" y="3649680"/>
            <a:ext cx="12191400" cy="2433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74" name="Prostokąt 9"/>
          <p:cNvSpPr/>
          <p:nvPr/>
        </p:nvSpPr>
        <p:spPr>
          <a:xfrm>
            <a:off x="0" y="3675600"/>
            <a:ext cx="12191400" cy="1400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75" name="Prostokąt 10"/>
          <p:cNvSpPr/>
          <p:nvPr/>
        </p:nvSpPr>
        <p:spPr>
          <a:xfrm flipV="1">
            <a:off x="8552160" y="3642480"/>
            <a:ext cx="3639240" cy="24768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l-PL" sz="44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tytułu</a:t>
            </a: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216720" y="1696320"/>
            <a:ext cx="55458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6040440" y="1696320"/>
            <a:ext cx="55458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216720" y="4244040"/>
            <a:ext cx="113652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380" name="PlaceHolder 5"/>
          <p:cNvSpPr>
            <a:spLocks noGrp="1"/>
          </p:cNvSpPr>
          <p:nvPr>
            <p:ph type="ftr" idx="34"/>
          </p:nvPr>
        </p:nvSpPr>
        <p:spPr>
          <a:xfrm>
            <a:off x="7265160" y="4205160"/>
            <a:ext cx="172656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&lt;stopka&gt;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1" name="PlaceHolder 6"/>
          <p:cNvSpPr>
            <a:spLocks noGrp="1"/>
          </p:cNvSpPr>
          <p:nvPr>
            <p:ph type="sldNum" idx="35"/>
          </p:nvPr>
        </p:nvSpPr>
        <p:spPr>
          <a:xfrm>
            <a:off x="11093400" y="1080"/>
            <a:ext cx="99612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DC70554-51F4-4A18-B879-AAA084231A9C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2" name="PlaceHolder 7"/>
          <p:cNvSpPr>
            <a:spLocks noGrp="1"/>
          </p:cNvSpPr>
          <p:nvPr>
            <p:ph type="dt" idx="36"/>
          </p:nvPr>
        </p:nvSpPr>
        <p:spPr>
          <a:xfrm>
            <a:off x="9043920" y="4206240"/>
            <a:ext cx="12794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&lt;data/godzina&gt;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rostokąt 27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88" name="Prostokąt 28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89" name="Prostokąt 29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90" name="Prostokąt 30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91" name="Prostokąt 3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392" name="Prostokąt zaokrąglony 32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393" name="Prostokąt zaokrąglony 33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94" name="Prostokąt 34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95" name="Prostokąt 35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96" name="Prostokąt 36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97" name="Prostokąt 37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98" name="Prostokąt 38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99" name="Prostokąt 39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cxnSp>
        <p:nvCxnSpPr>
          <p:cNvPr id="400" name="Łącznik prosty 6"/>
          <p:cNvCxnSpPr/>
          <p:nvPr/>
        </p:nvCxnSpPr>
        <p:spPr>
          <a:xfrm flipV="1">
            <a:off x="212040" y="1312200"/>
            <a:ext cx="10523160" cy="28080"/>
          </a:xfrm>
          <a:prstGeom prst="straightConnector1">
            <a:avLst/>
          </a:prstGeom>
          <a:ln w="38100">
            <a:solidFill>
              <a:srgbClr val="FFC000"/>
            </a:solidFill>
            <a:round/>
          </a:ln>
        </p:spPr>
      </p:cxnSp>
      <p:sp>
        <p:nvSpPr>
          <p:cNvPr id="401" name="PlaceHolder 1"/>
          <p:cNvSpPr>
            <a:spLocks noGrp="1"/>
          </p:cNvSpPr>
          <p:nvPr>
            <p:ph type="ftr" idx="37"/>
          </p:nvPr>
        </p:nvSpPr>
        <p:spPr>
          <a:xfrm>
            <a:off x="7010280" y="612720"/>
            <a:ext cx="17672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 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sldNum" idx="38"/>
          </p:nvPr>
        </p:nvSpPr>
        <p:spPr>
          <a:xfrm>
            <a:off x="10899720" y="2160"/>
            <a:ext cx="101520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6CC8CE1-B65F-4206-B175-2483823C0AF3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dt" idx="39"/>
          </p:nvPr>
        </p:nvSpPr>
        <p:spPr>
          <a:xfrm>
            <a:off x="8782200" y="612720"/>
            <a:ext cx="127548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40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tytułu</a:t>
            </a:r>
          </a:p>
        </p:txBody>
      </p:sp>
      <p:sp>
        <p:nvSpPr>
          <p:cNvPr id="40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0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rostokąt 27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33" name="Prostokąt 28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34" name="Prostokąt 29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35" name="Prostokąt 30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36" name="Prostokąt 3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437" name="Prostokąt zaokrąglony 32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438" name="Prostokąt zaokrąglony 33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39" name="Prostokąt 34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40" name="Prostokąt 35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41" name="Prostokąt 36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42" name="Prostokąt 37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43" name="Prostokąt 38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44" name="Prostokąt 39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cxnSp>
        <p:nvCxnSpPr>
          <p:cNvPr id="445" name="Łącznik prosty 6"/>
          <p:cNvCxnSpPr/>
          <p:nvPr/>
        </p:nvCxnSpPr>
        <p:spPr>
          <a:xfrm flipV="1">
            <a:off x="212040" y="1312200"/>
            <a:ext cx="10523160" cy="28080"/>
          </a:xfrm>
          <a:prstGeom prst="straightConnector1">
            <a:avLst/>
          </a:prstGeom>
          <a:ln w="38100">
            <a:solidFill>
              <a:srgbClr val="FFC000"/>
            </a:solidFill>
            <a:round/>
          </a:ln>
        </p:spPr>
      </p:cxnSp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l-PL" sz="44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tytułu</a:t>
            </a: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216720" y="1696320"/>
            <a:ext cx="113652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216720" y="4244040"/>
            <a:ext cx="113652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449" name="PlaceHolder 4"/>
          <p:cNvSpPr>
            <a:spLocks noGrp="1"/>
          </p:cNvSpPr>
          <p:nvPr>
            <p:ph type="ftr" idx="40"/>
          </p:nvPr>
        </p:nvSpPr>
        <p:spPr>
          <a:xfrm>
            <a:off x="7010280" y="612720"/>
            <a:ext cx="17672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&lt;stopka&gt;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0" name="PlaceHolder 5"/>
          <p:cNvSpPr>
            <a:spLocks noGrp="1"/>
          </p:cNvSpPr>
          <p:nvPr>
            <p:ph type="sldNum" idx="41"/>
          </p:nvPr>
        </p:nvSpPr>
        <p:spPr>
          <a:xfrm>
            <a:off x="10899720" y="2160"/>
            <a:ext cx="101520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EB0FA0-5D26-4C8E-9943-05687E60BA05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1" name="PlaceHolder 6"/>
          <p:cNvSpPr>
            <a:spLocks noGrp="1"/>
          </p:cNvSpPr>
          <p:nvPr>
            <p:ph type="dt" idx="42"/>
          </p:nvPr>
        </p:nvSpPr>
        <p:spPr>
          <a:xfrm>
            <a:off x="8782200" y="612720"/>
            <a:ext cx="127548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&lt;data/godzina&gt;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rostokąt 27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56" name="Prostokąt 28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57" name="Prostokąt 29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58" name="Prostokąt 30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59" name="Prostokąt 3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460" name="Prostokąt zaokrąglony 32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461" name="Prostokąt zaokrąglony 33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62" name="Prostokąt 34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63" name="Prostokąt 35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64" name="Prostokąt 36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65" name="Prostokąt 37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66" name="Prostokąt 38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67" name="Prostokąt 39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cxnSp>
        <p:nvCxnSpPr>
          <p:cNvPr id="468" name="Łącznik prosty 6"/>
          <p:cNvCxnSpPr/>
          <p:nvPr/>
        </p:nvCxnSpPr>
        <p:spPr>
          <a:xfrm flipV="1">
            <a:off x="212040" y="1312200"/>
            <a:ext cx="10523160" cy="28080"/>
          </a:xfrm>
          <a:prstGeom prst="straightConnector1">
            <a:avLst/>
          </a:prstGeom>
          <a:ln w="38100">
            <a:solidFill>
              <a:srgbClr val="FFC000"/>
            </a:solidFill>
            <a:round/>
          </a:ln>
        </p:spPr>
      </p:cxnSp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l-PL" sz="44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tytułu</a:t>
            </a: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216720" y="1696320"/>
            <a:ext cx="55458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6040440" y="1696320"/>
            <a:ext cx="55458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216720" y="4244040"/>
            <a:ext cx="55458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473" name="PlaceHolder 5"/>
          <p:cNvSpPr>
            <a:spLocks noGrp="1"/>
          </p:cNvSpPr>
          <p:nvPr>
            <p:ph type="body"/>
          </p:nvPr>
        </p:nvSpPr>
        <p:spPr>
          <a:xfrm>
            <a:off x="6040440" y="4244040"/>
            <a:ext cx="55458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474" name="PlaceHolder 6"/>
          <p:cNvSpPr>
            <a:spLocks noGrp="1"/>
          </p:cNvSpPr>
          <p:nvPr>
            <p:ph type="ftr" idx="43"/>
          </p:nvPr>
        </p:nvSpPr>
        <p:spPr>
          <a:xfrm>
            <a:off x="7010280" y="612720"/>
            <a:ext cx="17672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&lt;stopka&gt;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5" name="PlaceHolder 7"/>
          <p:cNvSpPr>
            <a:spLocks noGrp="1"/>
          </p:cNvSpPr>
          <p:nvPr>
            <p:ph type="sldNum" idx="44"/>
          </p:nvPr>
        </p:nvSpPr>
        <p:spPr>
          <a:xfrm>
            <a:off x="10899720" y="2160"/>
            <a:ext cx="101520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659BFE6-B1AB-4098-8351-F8E9A66CB01B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6" name="PlaceHolder 8"/>
          <p:cNvSpPr>
            <a:spLocks noGrp="1"/>
          </p:cNvSpPr>
          <p:nvPr>
            <p:ph type="dt" idx="45"/>
          </p:nvPr>
        </p:nvSpPr>
        <p:spPr>
          <a:xfrm>
            <a:off x="8782200" y="612720"/>
            <a:ext cx="127548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&lt;data/godzina&gt;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rostokąt 27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83" name="Prostokąt 28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84" name="Prostokąt 29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85" name="Prostokąt 30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86" name="Prostokąt 3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487" name="Prostokąt zaokrąglony 32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488" name="Prostokąt zaokrąglony 33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89" name="Prostokąt 34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90" name="Prostokąt 35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91" name="Prostokąt 36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92" name="Prostokąt 37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93" name="Prostokąt 38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94" name="Prostokąt 39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cxnSp>
        <p:nvCxnSpPr>
          <p:cNvPr id="495" name="Łącznik prosty 6"/>
          <p:cNvCxnSpPr/>
          <p:nvPr/>
        </p:nvCxnSpPr>
        <p:spPr>
          <a:xfrm flipV="1">
            <a:off x="212040" y="1312200"/>
            <a:ext cx="10523160" cy="28080"/>
          </a:xfrm>
          <a:prstGeom prst="straightConnector1">
            <a:avLst/>
          </a:prstGeom>
          <a:ln w="38100">
            <a:solidFill>
              <a:srgbClr val="FFC000"/>
            </a:solidFill>
            <a:round/>
          </a:ln>
        </p:spPr>
      </p:cxnSp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l-PL" sz="44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tytułu</a:t>
            </a:r>
          </a:p>
        </p:txBody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216720" y="1696320"/>
            <a:ext cx="365904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498" name="PlaceHolder 3"/>
          <p:cNvSpPr>
            <a:spLocks noGrp="1"/>
          </p:cNvSpPr>
          <p:nvPr>
            <p:ph type="body"/>
          </p:nvPr>
        </p:nvSpPr>
        <p:spPr>
          <a:xfrm>
            <a:off x="4059360" y="1696320"/>
            <a:ext cx="365904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499" name="PlaceHolder 4"/>
          <p:cNvSpPr>
            <a:spLocks noGrp="1"/>
          </p:cNvSpPr>
          <p:nvPr>
            <p:ph type="body"/>
          </p:nvPr>
        </p:nvSpPr>
        <p:spPr>
          <a:xfrm>
            <a:off x="7902360" y="1696320"/>
            <a:ext cx="365904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500" name="PlaceHolder 5"/>
          <p:cNvSpPr>
            <a:spLocks noGrp="1"/>
          </p:cNvSpPr>
          <p:nvPr>
            <p:ph type="body"/>
          </p:nvPr>
        </p:nvSpPr>
        <p:spPr>
          <a:xfrm>
            <a:off x="216720" y="4244040"/>
            <a:ext cx="365904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501" name="PlaceHolder 6"/>
          <p:cNvSpPr>
            <a:spLocks noGrp="1"/>
          </p:cNvSpPr>
          <p:nvPr>
            <p:ph type="body"/>
          </p:nvPr>
        </p:nvSpPr>
        <p:spPr>
          <a:xfrm>
            <a:off x="4059360" y="4244040"/>
            <a:ext cx="365904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502" name="PlaceHolder 7"/>
          <p:cNvSpPr>
            <a:spLocks noGrp="1"/>
          </p:cNvSpPr>
          <p:nvPr>
            <p:ph type="body"/>
          </p:nvPr>
        </p:nvSpPr>
        <p:spPr>
          <a:xfrm>
            <a:off x="7902360" y="4244040"/>
            <a:ext cx="365904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503" name="PlaceHolder 8"/>
          <p:cNvSpPr>
            <a:spLocks noGrp="1"/>
          </p:cNvSpPr>
          <p:nvPr>
            <p:ph type="ftr" idx="46"/>
          </p:nvPr>
        </p:nvSpPr>
        <p:spPr>
          <a:xfrm>
            <a:off x="7010280" y="612720"/>
            <a:ext cx="17672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&lt;stopka&gt;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4" name="PlaceHolder 9"/>
          <p:cNvSpPr>
            <a:spLocks noGrp="1"/>
          </p:cNvSpPr>
          <p:nvPr>
            <p:ph type="sldNum" idx="47"/>
          </p:nvPr>
        </p:nvSpPr>
        <p:spPr>
          <a:xfrm>
            <a:off x="10899720" y="2160"/>
            <a:ext cx="101520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1E08441-FC0E-42E7-A2A5-74305D74ECCB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5" name="PlaceHolder 10"/>
          <p:cNvSpPr>
            <a:spLocks noGrp="1"/>
          </p:cNvSpPr>
          <p:nvPr>
            <p:ph type="dt" idx="48"/>
          </p:nvPr>
        </p:nvSpPr>
        <p:spPr>
          <a:xfrm>
            <a:off x="8782200" y="612720"/>
            <a:ext cx="127548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&lt;data/godzina&gt;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rostokąt 27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07" name="Prostokąt 28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08" name="Prostokąt 29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09" name="Prostokąt 30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10" name="Prostokąt 3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511" name="Prostokąt zaokrąglony 32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512" name="Prostokąt zaokrąglony 33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13" name="Prostokąt 34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14" name="Prostokąt 35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15" name="Prostokąt 36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16" name="Prostokąt 37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17" name="Prostokąt 38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18" name="Prostokąt 39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cxnSp>
        <p:nvCxnSpPr>
          <p:cNvPr id="519" name="Łącznik prosty 6"/>
          <p:cNvCxnSpPr/>
          <p:nvPr/>
        </p:nvCxnSpPr>
        <p:spPr>
          <a:xfrm flipV="1">
            <a:off x="212040" y="1312200"/>
            <a:ext cx="10523160" cy="28080"/>
          </a:xfrm>
          <a:prstGeom prst="straightConnector1">
            <a:avLst/>
          </a:prstGeom>
          <a:ln w="38100">
            <a:solidFill>
              <a:srgbClr val="FFC000"/>
            </a:solidFill>
            <a:round/>
          </a:ln>
        </p:spPr>
      </p:cxnSp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l-PL" sz="44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tytułu</a:t>
            </a:r>
          </a:p>
        </p:txBody>
      </p:sp>
      <p:sp>
        <p:nvSpPr>
          <p:cNvPr id="521" name="PlaceHolder 2"/>
          <p:cNvSpPr>
            <a:spLocks noGrp="1"/>
          </p:cNvSpPr>
          <p:nvPr>
            <p:ph type="ftr" idx="49"/>
          </p:nvPr>
        </p:nvSpPr>
        <p:spPr>
          <a:xfrm>
            <a:off x="7010280" y="612720"/>
            <a:ext cx="17672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 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 type="sldNum" idx="50"/>
          </p:nvPr>
        </p:nvSpPr>
        <p:spPr>
          <a:xfrm>
            <a:off x="10899720" y="2160"/>
            <a:ext cx="101520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7CF7809-398A-422A-ABFC-D545FFD22094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3" name="PlaceHolder 4"/>
          <p:cNvSpPr>
            <a:spLocks noGrp="1"/>
          </p:cNvSpPr>
          <p:nvPr>
            <p:ph type="dt" idx="51"/>
          </p:nvPr>
        </p:nvSpPr>
        <p:spPr>
          <a:xfrm>
            <a:off x="8782200" y="612720"/>
            <a:ext cx="127548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rostokąt 27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27" name="Prostokąt 28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28" name="Prostokąt 29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29" name="Prostokąt 30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30" name="Prostokąt 3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531" name="Prostokąt zaokrąglony 32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532" name="Prostokąt zaokrąglony 33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33" name="Prostokąt 34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34" name="Prostokąt 35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35" name="Prostokąt 36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36" name="Prostokąt 37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37" name="Prostokąt 38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38" name="Prostokąt 39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cxnSp>
        <p:nvCxnSpPr>
          <p:cNvPr id="539" name="Łącznik prosty 6"/>
          <p:cNvCxnSpPr/>
          <p:nvPr/>
        </p:nvCxnSpPr>
        <p:spPr>
          <a:xfrm flipV="1">
            <a:off x="212040" y="1312200"/>
            <a:ext cx="10523160" cy="28080"/>
          </a:xfrm>
          <a:prstGeom prst="straightConnector1">
            <a:avLst/>
          </a:prstGeom>
          <a:ln w="38100">
            <a:solidFill>
              <a:srgbClr val="FFC000"/>
            </a:solidFill>
            <a:round/>
          </a:ln>
        </p:spPr>
      </p:cxnSp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l-PL" sz="44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tytułu</a:t>
            </a: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542" name="PlaceHolder 3"/>
          <p:cNvSpPr>
            <a:spLocks noGrp="1"/>
          </p:cNvSpPr>
          <p:nvPr>
            <p:ph type="ftr" idx="52"/>
          </p:nvPr>
        </p:nvSpPr>
        <p:spPr>
          <a:xfrm>
            <a:off x="7010280" y="612720"/>
            <a:ext cx="17672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&lt;stopka&gt;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3" name="PlaceHolder 4"/>
          <p:cNvSpPr>
            <a:spLocks noGrp="1"/>
          </p:cNvSpPr>
          <p:nvPr>
            <p:ph type="sldNum" idx="53"/>
          </p:nvPr>
        </p:nvSpPr>
        <p:spPr>
          <a:xfrm>
            <a:off x="10899720" y="2160"/>
            <a:ext cx="101520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C889766-DCAE-470B-88A2-AB65675ABD87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4" name="PlaceHolder 5"/>
          <p:cNvSpPr>
            <a:spLocks noGrp="1"/>
          </p:cNvSpPr>
          <p:nvPr>
            <p:ph type="dt" idx="54"/>
          </p:nvPr>
        </p:nvSpPr>
        <p:spPr>
          <a:xfrm>
            <a:off x="8782200" y="612720"/>
            <a:ext cx="127548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&lt;data/godzina&gt;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rostokąt 27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48" name="Prostokąt 28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49" name="Prostokąt 29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50" name="Prostokąt 30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51" name="Prostokąt 3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552" name="Prostokąt zaokrąglony 32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553" name="Prostokąt zaokrąglony 33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54" name="Prostokąt 34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55" name="Prostokąt 35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56" name="Prostokąt 36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57" name="Prostokąt 37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58" name="Prostokąt 38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59" name="Prostokąt 39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cxnSp>
        <p:nvCxnSpPr>
          <p:cNvPr id="560" name="Łącznik prosty 6"/>
          <p:cNvCxnSpPr/>
          <p:nvPr/>
        </p:nvCxnSpPr>
        <p:spPr>
          <a:xfrm flipV="1">
            <a:off x="212040" y="1312200"/>
            <a:ext cx="10523160" cy="28080"/>
          </a:xfrm>
          <a:prstGeom prst="straightConnector1">
            <a:avLst/>
          </a:prstGeom>
          <a:ln w="38100">
            <a:solidFill>
              <a:srgbClr val="FFC000"/>
            </a:solidFill>
            <a:round/>
          </a:ln>
        </p:spPr>
      </p:cxnSp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l-PL" sz="44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tytułu</a:t>
            </a:r>
          </a:p>
        </p:txBody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216720" y="1696320"/>
            <a:ext cx="5545800" cy="48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563" name="PlaceHolder 3"/>
          <p:cNvSpPr>
            <a:spLocks noGrp="1"/>
          </p:cNvSpPr>
          <p:nvPr>
            <p:ph type="body"/>
          </p:nvPr>
        </p:nvSpPr>
        <p:spPr>
          <a:xfrm>
            <a:off x="6040440" y="1696320"/>
            <a:ext cx="5545800" cy="48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564" name="PlaceHolder 4"/>
          <p:cNvSpPr>
            <a:spLocks noGrp="1"/>
          </p:cNvSpPr>
          <p:nvPr>
            <p:ph type="ftr" idx="55"/>
          </p:nvPr>
        </p:nvSpPr>
        <p:spPr>
          <a:xfrm>
            <a:off x="7010280" y="612720"/>
            <a:ext cx="17672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&lt;stopka&gt;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5" name="PlaceHolder 5"/>
          <p:cNvSpPr>
            <a:spLocks noGrp="1"/>
          </p:cNvSpPr>
          <p:nvPr>
            <p:ph type="sldNum" idx="56"/>
          </p:nvPr>
        </p:nvSpPr>
        <p:spPr>
          <a:xfrm>
            <a:off x="10899720" y="2160"/>
            <a:ext cx="101520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42E694A-2ACA-4829-8EAA-8DCF43FA1A82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6" name="PlaceHolder 6"/>
          <p:cNvSpPr>
            <a:spLocks noGrp="1"/>
          </p:cNvSpPr>
          <p:nvPr>
            <p:ph type="dt" idx="57"/>
          </p:nvPr>
        </p:nvSpPr>
        <p:spPr>
          <a:xfrm>
            <a:off x="8782200" y="612720"/>
            <a:ext cx="127548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&lt;data/godzina&gt;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7" hidden="1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8" name="Prostokąt 28" hidden="1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9" name="Prostokąt 29" hidden="1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0" name="Prostokąt 30" hidden="1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1" name="Prostokąt 31" hidden="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32" name="Prostokąt zaokrąglony 32" hidden="1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33" name="Prostokąt zaokrąglony 33" hidden="1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4" name="Prostokąt 34" hidden="1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5" name="Prostokąt 35" hidden="1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6" name="Prostokąt 36" hidden="1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7" name="Prostokąt 37" hidden="1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8" name="Prostokąt 38" hidden="1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39" name="Prostokąt 39" hidden="1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0" name="Prostokąt 18"/>
          <p:cNvSpPr/>
          <p:nvPr/>
        </p:nvSpPr>
        <p:spPr>
          <a:xfrm>
            <a:off x="0" y="0"/>
            <a:ext cx="12191400" cy="37011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1" name="Prostokąt 22"/>
          <p:cNvSpPr/>
          <p:nvPr/>
        </p:nvSpPr>
        <p:spPr>
          <a:xfrm flipV="1">
            <a:off x="7213680" y="380916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2" name="Prostokąt 23"/>
          <p:cNvSpPr/>
          <p:nvPr/>
        </p:nvSpPr>
        <p:spPr>
          <a:xfrm flipV="1">
            <a:off x="7213680" y="3896280"/>
            <a:ext cx="4977720" cy="1911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3" name="Prostokąt 24"/>
          <p:cNvSpPr/>
          <p:nvPr/>
        </p:nvSpPr>
        <p:spPr>
          <a:xfrm flipV="1">
            <a:off x="7213680" y="4114440"/>
            <a:ext cx="497772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4" name="Prostokąt 25"/>
          <p:cNvSpPr/>
          <p:nvPr/>
        </p:nvSpPr>
        <p:spPr>
          <a:xfrm flipV="1">
            <a:off x="7213680" y="4163760"/>
            <a:ext cx="2620440" cy="1764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6640" rIns="90000" bIns="-266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5" name="Prostokąt 26"/>
          <p:cNvSpPr/>
          <p:nvPr/>
        </p:nvSpPr>
        <p:spPr>
          <a:xfrm flipV="1">
            <a:off x="7213680" y="4198680"/>
            <a:ext cx="262044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46" name="Prostokąt zaokrąglony 29"/>
          <p:cNvSpPr/>
          <p:nvPr/>
        </p:nvSpPr>
        <p:spPr>
          <a:xfrm>
            <a:off x="7213680" y="3962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47" name="Prostokąt zaokrąglony 30"/>
          <p:cNvSpPr/>
          <p:nvPr/>
        </p:nvSpPr>
        <p:spPr>
          <a:xfrm>
            <a:off x="9835200" y="40611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8" name="Prostokąt 6"/>
          <p:cNvSpPr/>
          <p:nvPr/>
        </p:nvSpPr>
        <p:spPr>
          <a:xfrm>
            <a:off x="0" y="3649680"/>
            <a:ext cx="12191400" cy="2433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49" name="Prostokąt 9"/>
          <p:cNvSpPr/>
          <p:nvPr/>
        </p:nvSpPr>
        <p:spPr>
          <a:xfrm>
            <a:off x="0" y="3675600"/>
            <a:ext cx="12191400" cy="1400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0" name="Prostokąt 10"/>
          <p:cNvSpPr/>
          <p:nvPr/>
        </p:nvSpPr>
        <p:spPr>
          <a:xfrm flipV="1">
            <a:off x="8552160" y="3642480"/>
            <a:ext cx="3639240" cy="24768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l-PL" sz="44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tytułu</a:t>
            </a: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216720" y="1696320"/>
            <a:ext cx="113652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216720" y="4244040"/>
            <a:ext cx="113652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54" name="PlaceHolder 4"/>
          <p:cNvSpPr>
            <a:spLocks noGrp="1"/>
          </p:cNvSpPr>
          <p:nvPr>
            <p:ph type="ftr" idx="4"/>
          </p:nvPr>
        </p:nvSpPr>
        <p:spPr>
          <a:xfrm>
            <a:off x="7265160" y="4205160"/>
            <a:ext cx="172656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&lt;stopka&gt;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sldNum" idx="5"/>
          </p:nvPr>
        </p:nvSpPr>
        <p:spPr>
          <a:xfrm>
            <a:off x="11093400" y="1080"/>
            <a:ext cx="99612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0EFAB96-255B-4E8E-8BB8-B3FC8426BBD7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dt" idx="6"/>
          </p:nvPr>
        </p:nvSpPr>
        <p:spPr>
          <a:xfrm>
            <a:off x="9043920" y="4206240"/>
            <a:ext cx="12794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&lt;data/godzina&gt;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rostokąt 27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71" name="Prostokąt 28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72" name="Prostokąt 29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73" name="Prostokąt 30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74" name="Prostokąt 3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575" name="Prostokąt zaokrąglony 32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576" name="Prostokąt zaokrąglony 33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77" name="Prostokąt 34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78" name="Prostokąt 35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79" name="Prostokąt 36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80" name="Prostokąt 37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81" name="Prostokąt 38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82" name="Prostokąt 39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cxnSp>
        <p:nvCxnSpPr>
          <p:cNvPr id="583" name="Łącznik prosty 6"/>
          <p:cNvCxnSpPr/>
          <p:nvPr/>
        </p:nvCxnSpPr>
        <p:spPr>
          <a:xfrm flipV="1">
            <a:off x="212040" y="1312200"/>
            <a:ext cx="10523160" cy="28080"/>
          </a:xfrm>
          <a:prstGeom prst="straightConnector1">
            <a:avLst/>
          </a:prstGeom>
          <a:ln w="38100">
            <a:solidFill>
              <a:srgbClr val="FFC000"/>
            </a:solidFill>
            <a:round/>
          </a:ln>
        </p:spPr>
      </p:cxnSp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l-PL" sz="44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tytułu</a:t>
            </a:r>
          </a:p>
        </p:txBody>
      </p:sp>
      <p:sp>
        <p:nvSpPr>
          <p:cNvPr id="585" name="PlaceHolder 2"/>
          <p:cNvSpPr>
            <a:spLocks noGrp="1"/>
          </p:cNvSpPr>
          <p:nvPr>
            <p:ph type="ftr" idx="58"/>
          </p:nvPr>
        </p:nvSpPr>
        <p:spPr>
          <a:xfrm>
            <a:off x="7010280" y="612720"/>
            <a:ext cx="17672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 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6" name="PlaceHolder 3"/>
          <p:cNvSpPr>
            <a:spLocks noGrp="1"/>
          </p:cNvSpPr>
          <p:nvPr>
            <p:ph type="sldNum" idx="59"/>
          </p:nvPr>
        </p:nvSpPr>
        <p:spPr>
          <a:xfrm>
            <a:off x="10899720" y="2160"/>
            <a:ext cx="101520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5E7608B-EB8D-4FE0-A364-6E621F22801C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7" name="PlaceHolder 4"/>
          <p:cNvSpPr>
            <a:spLocks noGrp="1"/>
          </p:cNvSpPr>
          <p:nvPr>
            <p:ph type="dt" idx="60"/>
          </p:nvPr>
        </p:nvSpPr>
        <p:spPr>
          <a:xfrm>
            <a:off x="8782200" y="612720"/>
            <a:ext cx="127548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rostokąt 27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90" name="Prostokąt 28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91" name="Prostokąt 29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92" name="Prostokąt 30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93" name="Prostokąt 3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594" name="Prostokąt zaokrąglony 32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595" name="Prostokąt zaokrąglony 33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96" name="Prostokąt 34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97" name="Prostokąt 35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98" name="Prostokąt 36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599" name="Prostokąt 37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00" name="Prostokąt 38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01" name="Prostokąt 39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cxnSp>
        <p:nvCxnSpPr>
          <p:cNvPr id="602" name="Łącznik prosty 6"/>
          <p:cNvCxnSpPr/>
          <p:nvPr/>
        </p:nvCxnSpPr>
        <p:spPr>
          <a:xfrm flipV="1">
            <a:off x="212040" y="1312200"/>
            <a:ext cx="10523160" cy="28080"/>
          </a:xfrm>
          <a:prstGeom prst="straightConnector1">
            <a:avLst/>
          </a:prstGeom>
          <a:ln w="38100">
            <a:solidFill>
              <a:srgbClr val="FFC000"/>
            </a:solidFill>
            <a:round/>
          </a:ln>
        </p:spPr>
      </p:cxnSp>
      <p:sp>
        <p:nvSpPr>
          <p:cNvPr id="603" name="PlaceHolder 1"/>
          <p:cNvSpPr>
            <a:spLocks noGrp="1"/>
          </p:cNvSpPr>
          <p:nvPr>
            <p:ph type="ftr" idx="61"/>
          </p:nvPr>
        </p:nvSpPr>
        <p:spPr>
          <a:xfrm>
            <a:off x="7010280" y="612720"/>
            <a:ext cx="17672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 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 type="sldNum" idx="62"/>
          </p:nvPr>
        </p:nvSpPr>
        <p:spPr>
          <a:xfrm>
            <a:off x="10899720" y="2160"/>
            <a:ext cx="101520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224BEE7-E2F8-4103-A73A-13EB4039A3F7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5" name="PlaceHolder 3"/>
          <p:cNvSpPr>
            <a:spLocks noGrp="1"/>
          </p:cNvSpPr>
          <p:nvPr>
            <p:ph type="dt" idx="63"/>
          </p:nvPr>
        </p:nvSpPr>
        <p:spPr>
          <a:xfrm>
            <a:off x="8782200" y="612720"/>
            <a:ext cx="127548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rostokąt 27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07" name="Prostokąt 28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08" name="Prostokąt 29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09" name="Prostokąt 30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10" name="Prostokąt 3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611" name="Prostokąt zaokrąglony 32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612" name="Prostokąt zaokrąglony 33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13" name="Prostokąt 34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14" name="Prostokąt 35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15" name="Prostokąt 36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16" name="Prostokąt 37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17" name="Prostokąt 38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18" name="Prostokąt 39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cxnSp>
        <p:nvCxnSpPr>
          <p:cNvPr id="619" name="Łącznik prosty 6"/>
          <p:cNvCxnSpPr/>
          <p:nvPr/>
        </p:nvCxnSpPr>
        <p:spPr>
          <a:xfrm flipV="1">
            <a:off x="212040" y="1312200"/>
            <a:ext cx="10523160" cy="28080"/>
          </a:xfrm>
          <a:prstGeom prst="straightConnector1">
            <a:avLst/>
          </a:prstGeom>
          <a:ln w="38100">
            <a:solidFill>
              <a:srgbClr val="FFC000"/>
            </a:solidFill>
            <a:round/>
          </a:ln>
        </p:spPr>
      </p:cxnSp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l-PL" sz="44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tytułu</a:t>
            </a:r>
          </a:p>
        </p:txBody>
      </p:sp>
      <p:sp>
        <p:nvSpPr>
          <p:cNvPr id="621" name="PlaceHolder 2"/>
          <p:cNvSpPr>
            <a:spLocks noGrp="1"/>
          </p:cNvSpPr>
          <p:nvPr>
            <p:ph type="body"/>
          </p:nvPr>
        </p:nvSpPr>
        <p:spPr>
          <a:xfrm>
            <a:off x="216720" y="1696320"/>
            <a:ext cx="55458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622" name="PlaceHolder 3"/>
          <p:cNvSpPr>
            <a:spLocks noGrp="1"/>
          </p:cNvSpPr>
          <p:nvPr>
            <p:ph type="body"/>
          </p:nvPr>
        </p:nvSpPr>
        <p:spPr>
          <a:xfrm>
            <a:off x="6040440" y="1696320"/>
            <a:ext cx="5545800" cy="48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623" name="PlaceHolder 4"/>
          <p:cNvSpPr>
            <a:spLocks noGrp="1"/>
          </p:cNvSpPr>
          <p:nvPr>
            <p:ph type="body"/>
          </p:nvPr>
        </p:nvSpPr>
        <p:spPr>
          <a:xfrm>
            <a:off x="216720" y="4244040"/>
            <a:ext cx="55458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624" name="PlaceHolder 5"/>
          <p:cNvSpPr>
            <a:spLocks noGrp="1"/>
          </p:cNvSpPr>
          <p:nvPr>
            <p:ph type="ftr" idx="64"/>
          </p:nvPr>
        </p:nvSpPr>
        <p:spPr>
          <a:xfrm>
            <a:off x="7010280" y="612720"/>
            <a:ext cx="17672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&lt;stopka&gt;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5" name="PlaceHolder 6"/>
          <p:cNvSpPr>
            <a:spLocks noGrp="1"/>
          </p:cNvSpPr>
          <p:nvPr>
            <p:ph type="sldNum" idx="65"/>
          </p:nvPr>
        </p:nvSpPr>
        <p:spPr>
          <a:xfrm>
            <a:off x="10899720" y="2160"/>
            <a:ext cx="101520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BB6887D-775A-439E-87C6-0C811B61958F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6" name="PlaceHolder 7"/>
          <p:cNvSpPr>
            <a:spLocks noGrp="1"/>
          </p:cNvSpPr>
          <p:nvPr>
            <p:ph type="dt" idx="66"/>
          </p:nvPr>
        </p:nvSpPr>
        <p:spPr>
          <a:xfrm>
            <a:off x="8782200" y="612720"/>
            <a:ext cx="127548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&lt;data/godzina&gt;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rostokąt 27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32" name="Prostokąt 28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33" name="Prostokąt 29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34" name="Prostokąt 30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35" name="Prostokąt 3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636" name="Prostokąt zaokrąglony 32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637" name="Prostokąt zaokrąglony 33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38" name="Prostokąt 34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39" name="Prostokąt 35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40" name="Prostokąt 36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41" name="Prostokąt 37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42" name="Prostokąt 38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43" name="Prostokąt 39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cxnSp>
        <p:nvCxnSpPr>
          <p:cNvPr id="644" name="Łącznik prosty 6"/>
          <p:cNvCxnSpPr/>
          <p:nvPr/>
        </p:nvCxnSpPr>
        <p:spPr>
          <a:xfrm flipV="1">
            <a:off x="212040" y="1312200"/>
            <a:ext cx="10523160" cy="28080"/>
          </a:xfrm>
          <a:prstGeom prst="straightConnector1">
            <a:avLst/>
          </a:prstGeom>
          <a:ln w="38100">
            <a:solidFill>
              <a:srgbClr val="FFC000"/>
            </a:solidFill>
            <a:round/>
          </a:ln>
        </p:spPr>
      </p:cxnSp>
      <p:sp>
        <p:nvSpPr>
          <p:cNvPr id="645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l-PL" sz="44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tytułu</a:t>
            </a:r>
          </a:p>
        </p:txBody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216720" y="1696320"/>
            <a:ext cx="5545800" cy="48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647" name="PlaceHolder 3"/>
          <p:cNvSpPr>
            <a:spLocks noGrp="1"/>
          </p:cNvSpPr>
          <p:nvPr>
            <p:ph type="body"/>
          </p:nvPr>
        </p:nvSpPr>
        <p:spPr>
          <a:xfrm>
            <a:off x="6040440" y="1696320"/>
            <a:ext cx="55458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648" name="PlaceHolder 4"/>
          <p:cNvSpPr>
            <a:spLocks noGrp="1"/>
          </p:cNvSpPr>
          <p:nvPr>
            <p:ph type="body"/>
          </p:nvPr>
        </p:nvSpPr>
        <p:spPr>
          <a:xfrm>
            <a:off x="6040440" y="4244040"/>
            <a:ext cx="55458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649" name="PlaceHolder 5"/>
          <p:cNvSpPr>
            <a:spLocks noGrp="1"/>
          </p:cNvSpPr>
          <p:nvPr>
            <p:ph type="ftr" idx="67"/>
          </p:nvPr>
        </p:nvSpPr>
        <p:spPr>
          <a:xfrm>
            <a:off x="7010280" y="612720"/>
            <a:ext cx="17672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&lt;stopka&gt;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0" name="PlaceHolder 6"/>
          <p:cNvSpPr>
            <a:spLocks noGrp="1"/>
          </p:cNvSpPr>
          <p:nvPr>
            <p:ph type="sldNum" idx="68"/>
          </p:nvPr>
        </p:nvSpPr>
        <p:spPr>
          <a:xfrm>
            <a:off x="10899720" y="2160"/>
            <a:ext cx="101520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BB5467F-2C98-413A-9442-41E7F62465C4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1" name="PlaceHolder 7"/>
          <p:cNvSpPr>
            <a:spLocks noGrp="1"/>
          </p:cNvSpPr>
          <p:nvPr>
            <p:ph type="dt" idx="69"/>
          </p:nvPr>
        </p:nvSpPr>
        <p:spPr>
          <a:xfrm>
            <a:off x="8782200" y="612720"/>
            <a:ext cx="127548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&lt;data/godzina&gt;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rostokąt 27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57" name="Prostokąt 28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58" name="Prostokąt 29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59" name="Prostokąt 30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60" name="Prostokąt 3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661" name="Prostokąt zaokrąglony 32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662" name="Prostokąt zaokrąglony 33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63" name="Prostokąt 34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64" name="Prostokąt 35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65" name="Prostokąt 36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66" name="Prostokąt 37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67" name="Prostokąt 38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68" name="Prostokąt 39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cxnSp>
        <p:nvCxnSpPr>
          <p:cNvPr id="669" name="Łącznik prosty 6"/>
          <p:cNvCxnSpPr/>
          <p:nvPr/>
        </p:nvCxnSpPr>
        <p:spPr>
          <a:xfrm flipV="1">
            <a:off x="212040" y="1312200"/>
            <a:ext cx="10523160" cy="28080"/>
          </a:xfrm>
          <a:prstGeom prst="straightConnector1">
            <a:avLst/>
          </a:prstGeom>
          <a:ln w="38100">
            <a:solidFill>
              <a:srgbClr val="FFC000"/>
            </a:solidFill>
            <a:round/>
          </a:ln>
        </p:spPr>
      </p:cxnSp>
      <p:sp>
        <p:nvSpPr>
          <p:cNvPr id="670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l-PL" sz="44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tytułu</a:t>
            </a:r>
          </a:p>
        </p:txBody>
      </p:sp>
      <p:sp>
        <p:nvSpPr>
          <p:cNvPr id="671" name="PlaceHolder 2"/>
          <p:cNvSpPr>
            <a:spLocks noGrp="1"/>
          </p:cNvSpPr>
          <p:nvPr>
            <p:ph type="body"/>
          </p:nvPr>
        </p:nvSpPr>
        <p:spPr>
          <a:xfrm>
            <a:off x="216720" y="1696320"/>
            <a:ext cx="55458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672" name="PlaceHolder 3"/>
          <p:cNvSpPr>
            <a:spLocks noGrp="1"/>
          </p:cNvSpPr>
          <p:nvPr>
            <p:ph type="body"/>
          </p:nvPr>
        </p:nvSpPr>
        <p:spPr>
          <a:xfrm>
            <a:off x="6040440" y="1696320"/>
            <a:ext cx="55458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673" name="PlaceHolder 4"/>
          <p:cNvSpPr>
            <a:spLocks noGrp="1"/>
          </p:cNvSpPr>
          <p:nvPr>
            <p:ph type="body"/>
          </p:nvPr>
        </p:nvSpPr>
        <p:spPr>
          <a:xfrm>
            <a:off x="216720" y="4244040"/>
            <a:ext cx="113652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674" name="PlaceHolder 5"/>
          <p:cNvSpPr>
            <a:spLocks noGrp="1"/>
          </p:cNvSpPr>
          <p:nvPr>
            <p:ph type="ftr" idx="70"/>
          </p:nvPr>
        </p:nvSpPr>
        <p:spPr>
          <a:xfrm>
            <a:off x="7010280" y="612720"/>
            <a:ext cx="17672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&lt;stopka&gt;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5" name="PlaceHolder 6"/>
          <p:cNvSpPr>
            <a:spLocks noGrp="1"/>
          </p:cNvSpPr>
          <p:nvPr>
            <p:ph type="sldNum" idx="71"/>
          </p:nvPr>
        </p:nvSpPr>
        <p:spPr>
          <a:xfrm>
            <a:off x="10899720" y="2160"/>
            <a:ext cx="101520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7CEFFA9-5FEB-415C-9BC4-25DDC5BEBF0B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6" name="PlaceHolder 7"/>
          <p:cNvSpPr>
            <a:spLocks noGrp="1"/>
          </p:cNvSpPr>
          <p:nvPr>
            <p:ph type="dt" idx="72"/>
          </p:nvPr>
        </p:nvSpPr>
        <p:spPr>
          <a:xfrm>
            <a:off x="8782200" y="612720"/>
            <a:ext cx="127548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&lt;data/godzina&gt;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rostokąt 27" hidden="1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1" name="Prostokąt 28" hidden="1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2" name="Prostokąt 29" hidden="1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3" name="Prostokąt 30" hidden="1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4" name="Prostokąt 31" hidden="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65" name="Prostokąt zaokrąglony 32" hidden="1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66" name="Prostokąt zaokrąglony 33" hidden="1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7" name="Prostokąt 34" hidden="1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8" name="Prostokąt 35" hidden="1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69" name="Prostokąt 36" hidden="1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70" name="Prostokąt 37" hidden="1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71" name="Prostokąt 38" hidden="1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72" name="Prostokąt 39" hidden="1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73" name="Prostokąt 18"/>
          <p:cNvSpPr/>
          <p:nvPr/>
        </p:nvSpPr>
        <p:spPr>
          <a:xfrm>
            <a:off x="0" y="0"/>
            <a:ext cx="12191400" cy="37011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74" name="Prostokąt 22"/>
          <p:cNvSpPr/>
          <p:nvPr/>
        </p:nvSpPr>
        <p:spPr>
          <a:xfrm flipV="1">
            <a:off x="7213680" y="380916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75" name="Prostokąt 23"/>
          <p:cNvSpPr/>
          <p:nvPr/>
        </p:nvSpPr>
        <p:spPr>
          <a:xfrm flipV="1">
            <a:off x="7213680" y="3896280"/>
            <a:ext cx="4977720" cy="1911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76" name="Prostokąt 24"/>
          <p:cNvSpPr/>
          <p:nvPr/>
        </p:nvSpPr>
        <p:spPr>
          <a:xfrm flipV="1">
            <a:off x="7213680" y="4114440"/>
            <a:ext cx="497772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77" name="Prostokąt 25"/>
          <p:cNvSpPr/>
          <p:nvPr/>
        </p:nvSpPr>
        <p:spPr>
          <a:xfrm flipV="1">
            <a:off x="7213680" y="4163760"/>
            <a:ext cx="2620440" cy="1764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6640" rIns="90000" bIns="-266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78" name="Prostokąt 26"/>
          <p:cNvSpPr/>
          <p:nvPr/>
        </p:nvSpPr>
        <p:spPr>
          <a:xfrm flipV="1">
            <a:off x="7213680" y="4198680"/>
            <a:ext cx="262044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79" name="Prostokąt zaokrąglony 29"/>
          <p:cNvSpPr/>
          <p:nvPr/>
        </p:nvSpPr>
        <p:spPr>
          <a:xfrm>
            <a:off x="7213680" y="3962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80" name="Prostokąt zaokrąglony 30"/>
          <p:cNvSpPr/>
          <p:nvPr/>
        </p:nvSpPr>
        <p:spPr>
          <a:xfrm>
            <a:off x="9835200" y="40611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81" name="Prostokąt 6"/>
          <p:cNvSpPr/>
          <p:nvPr/>
        </p:nvSpPr>
        <p:spPr>
          <a:xfrm>
            <a:off x="0" y="3649680"/>
            <a:ext cx="12191400" cy="2433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82" name="Prostokąt 9"/>
          <p:cNvSpPr/>
          <p:nvPr/>
        </p:nvSpPr>
        <p:spPr>
          <a:xfrm>
            <a:off x="0" y="3675600"/>
            <a:ext cx="12191400" cy="1400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83" name="Prostokąt 10"/>
          <p:cNvSpPr/>
          <p:nvPr/>
        </p:nvSpPr>
        <p:spPr>
          <a:xfrm flipV="1">
            <a:off x="8552160" y="3642480"/>
            <a:ext cx="3639240" cy="24768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l-PL" sz="44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tytułu</a:t>
            </a: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216720" y="1696320"/>
            <a:ext cx="55458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040440" y="1696320"/>
            <a:ext cx="55458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216720" y="4244040"/>
            <a:ext cx="55458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040440" y="4244040"/>
            <a:ext cx="554580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89" name="PlaceHolder 6"/>
          <p:cNvSpPr>
            <a:spLocks noGrp="1"/>
          </p:cNvSpPr>
          <p:nvPr>
            <p:ph type="ftr" idx="7"/>
          </p:nvPr>
        </p:nvSpPr>
        <p:spPr>
          <a:xfrm>
            <a:off x="7265160" y="4205160"/>
            <a:ext cx="172656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&lt;stopka&gt;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sldNum" idx="8"/>
          </p:nvPr>
        </p:nvSpPr>
        <p:spPr>
          <a:xfrm>
            <a:off x="11093400" y="1080"/>
            <a:ext cx="99612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2E48BE8-86E8-493F-98B3-CA46E7B3C4C0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1" name="PlaceHolder 8"/>
          <p:cNvSpPr>
            <a:spLocks noGrp="1"/>
          </p:cNvSpPr>
          <p:nvPr>
            <p:ph type="dt" idx="9"/>
          </p:nvPr>
        </p:nvSpPr>
        <p:spPr>
          <a:xfrm>
            <a:off x="9043920" y="4206240"/>
            <a:ext cx="12794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&lt;data/godzina&gt;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rostokąt 27" hidden="1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98" name="Prostokąt 28" hidden="1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99" name="Prostokąt 29" hidden="1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00" name="Prostokąt 30" hidden="1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01" name="Prostokąt 31" hidden="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102" name="Prostokąt zaokrąglony 32" hidden="1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103" name="Prostokąt zaokrąglony 33" hidden="1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04" name="Prostokąt 34" hidden="1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05" name="Prostokąt 35" hidden="1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06" name="Prostokąt 36" hidden="1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07" name="Prostokąt 37" hidden="1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08" name="Prostokąt 38" hidden="1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09" name="Prostokąt 39" hidden="1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10" name="Prostokąt 18"/>
          <p:cNvSpPr/>
          <p:nvPr/>
        </p:nvSpPr>
        <p:spPr>
          <a:xfrm>
            <a:off x="0" y="0"/>
            <a:ext cx="12191400" cy="37011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11" name="Prostokąt 22"/>
          <p:cNvSpPr/>
          <p:nvPr/>
        </p:nvSpPr>
        <p:spPr>
          <a:xfrm flipV="1">
            <a:off x="7213680" y="380916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12" name="Prostokąt 23"/>
          <p:cNvSpPr/>
          <p:nvPr/>
        </p:nvSpPr>
        <p:spPr>
          <a:xfrm flipV="1">
            <a:off x="7213680" y="3896280"/>
            <a:ext cx="4977720" cy="1911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13" name="Prostokąt 24"/>
          <p:cNvSpPr/>
          <p:nvPr/>
        </p:nvSpPr>
        <p:spPr>
          <a:xfrm flipV="1">
            <a:off x="7213680" y="4114440"/>
            <a:ext cx="497772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14" name="Prostokąt 25"/>
          <p:cNvSpPr/>
          <p:nvPr/>
        </p:nvSpPr>
        <p:spPr>
          <a:xfrm flipV="1">
            <a:off x="7213680" y="4163760"/>
            <a:ext cx="2620440" cy="1764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6640" rIns="90000" bIns="-266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15" name="Prostokąt 26"/>
          <p:cNvSpPr/>
          <p:nvPr/>
        </p:nvSpPr>
        <p:spPr>
          <a:xfrm flipV="1">
            <a:off x="7213680" y="4198680"/>
            <a:ext cx="262044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116" name="Prostokąt zaokrąglony 29"/>
          <p:cNvSpPr/>
          <p:nvPr/>
        </p:nvSpPr>
        <p:spPr>
          <a:xfrm>
            <a:off x="7213680" y="3962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117" name="Prostokąt zaokrąglony 30"/>
          <p:cNvSpPr/>
          <p:nvPr/>
        </p:nvSpPr>
        <p:spPr>
          <a:xfrm>
            <a:off x="9835200" y="40611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18" name="Prostokąt 6"/>
          <p:cNvSpPr/>
          <p:nvPr/>
        </p:nvSpPr>
        <p:spPr>
          <a:xfrm>
            <a:off x="0" y="3649680"/>
            <a:ext cx="12191400" cy="2433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19" name="Prostokąt 9"/>
          <p:cNvSpPr/>
          <p:nvPr/>
        </p:nvSpPr>
        <p:spPr>
          <a:xfrm>
            <a:off x="0" y="3675600"/>
            <a:ext cx="12191400" cy="1400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20" name="Prostokąt 10"/>
          <p:cNvSpPr/>
          <p:nvPr/>
        </p:nvSpPr>
        <p:spPr>
          <a:xfrm flipV="1">
            <a:off x="8552160" y="3642480"/>
            <a:ext cx="3639240" cy="24768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l-PL" sz="44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tytułu</a:t>
            </a: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216720" y="1696320"/>
            <a:ext cx="365904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059360" y="1696320"/>
            <a:ext cx="365904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7902360" y="1696320"/>
            <a:ext cx="365904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216720" y="4244040"/>
            <a:ext cx="365904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126" name="PlaceHolder 6"/>
          <p:cNvSpPr>
            <a:spLocks noGrp="1"/>
          </p:cNvSpPr>
          <p:nvPr>
            <p:ph type="body"/>
          </p:nvPr>
        </p:nvSpPr>
        <p:spPr>
          <a:xfrm>
            <a:off x="4059360" y="4244040"/>
            <a:ext cx="365904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7902360" y="4244040"/>
            <a:ext cx="3659040" cy="232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5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128" name="PlaceHolder 8"/>
          <p:cNvSpPr>
            <a:spLocks noGrp="1"/>
          </p:cNvSpPr>
          <p:nvPr>
            <p:ph type="ftr" idx="10"/>
          </p:nvPr>
        </p:nvSpPr>
        <p:spPr>
          <a:xfrm>
            <a:off x="7265160" y="4205160"/>
            <a:ext cx="172656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&lt;stopka&gt;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9" name="PlaceHolder 9"/>
          <p:cNvSpPr>
            <a:spLocks noGrp="1"/>
          </p:cNvSpPr>
          <p:nvPr>
            <p:ph type="sldNum" idx="11"/>
          </p:nvPr>
        </p:nvSpPr>
        <p:spPr>
          <a:xfrm>
            <a:off x="11093400" y="1080"/>
            <a:ext cx="99612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534B4F4-6E2C-4014-A890-DF8959577250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0" name="PlaceHolder 10"/>
          <p:cNvSpPr>
            <a:spLocks noGrp="1"/>
          </p:cNvSpPr>
          <p:nvPr>
            <p:ph type="dt" idx="12"/>
          </p:nvPr>
        </p:nvSpPr>
        <p:spPr>
          <a:xfrm>
            <a:off x="9043920" y="4206240"/>
            <a:ext cx="12794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&lt;data/godzina&gt;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rostokąt 27" hidden="1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32" name="Prostokąt 28" hidden="1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33" name="Prostokąt 29" hidden="1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34" name="Prostokąt 30" hidden="1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35" name="Prostokąt 31" hidden="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136" name="Prostokąt zaokrąglony 32" hidden="1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137" name="Prostokąt zaokrąglony 33" hidden="1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38" name="Prostokąt 34" hidden="1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39" name="Prostokąt 35" hidden="1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40" name="Prostokąt 36" hidden="1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41" name="Prostokąt 37" hidden="1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42" name="Prostokąt 38" hidden="1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43" name="Prostokąt 39" hidden="1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44" name="Prostokąt 18"/>
          <p:cNvSpPr/>
          <p:nvPr/>
        </p:nvSpPr>
        <p:spPr>
          <a:xfrm>
            <a:off x="0" y="0"/>
            <a:ext cx="12191400" cy="37011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45" name="Prostokąt 22"/>
          <p:cNvSpPr/>
          <p:nvPr/>
        </p:nvSpPr>
        <p:spPr>
          <a:xfrm flipV="1">
            <a:off x="7213680" y="380916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46" name="Prostokąt 23"/>
          <p:cNvSpPr/>
          <p:nvPr/>
        </p:nvSpPr>
        <p:spPr>
          <a:xfrm flipV="1">
            <a:off x="7213680" y="3896280"/>
            <a:ext cx="4977720" cy="1911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47" name="Prostokąt 24"/>
          <p:cNvSpPr/>
          <p:nvPr/>
        </p:nvSpPr>
        <p:spPr>
          <a:xfrm flipV="1">
            <a:off x="7213680" y="4114440"/>
            <a:ext cx="497772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48" name="Prostokąt 25"/>
          <p:cNvSpPr/>
          <p:nvPr/>
        </p:nvSpPr>
        <p:spPr>
          <a:xfrm flipV="1">
            <a:off x="7213680" y="4163760"/>
            <a:ext cx="2620440" cy="1764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6640" rIns="90000" bIns="-266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49" name="Prostokąt 26"/>
          <p:cNvSpPr/>
          <p:nvPr/>
        </p:nvSpPr>
        <p:spPr>
          <a:xfrm flipV="1">
            <a:off x="7213680" y="4198680"/>
            <a:ext cx="262044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150" name="Prostokąt zaokrąglony 29"/>
          <p:cNvSpPr/>
          <p:nvPr/>
        </p:nvSpPr>
        <p:spPr>
          <a:xfrm>
            <a:off x="7213680" y="3962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151" name="Prostokąt zaokrąglony 30"/>
          <p:cNvSpPr/>
          <p:nvPr/>
        </p:nvSpPr>
        <p:spPr>
          <a:xfrm>
            <a:off x="9835200" y="40611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52" name="Prostokąt 6"/>
          <p:cNvSpPr/>
          <p:nvPr/>
        </p:nvSpPr>
        <p:spPr>
          <a:xfrm>
            <a:off x="0" y="3649680"/>
            <a:ext cx="12191400" cy="2433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53" name="Prostokąt 9"/>
          <p:cNvSpPr/>
          <p:nvPr/>
        </p:nvSpPr>
        <p:spPr>
          <a:xfrm>
            <a:off x="0" y="3675600"/>
            <a:ext cx="12191400" cy="1400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54" name="Prostokąt 10"/>
          <p:cNvSpPr/>
          <p:nvPr/>
        </p:nvSpPr>
        <p:spPr>
          <a:xfrm flipV="1">
            <a:off x="8552160" y="3642480"/>
            <a:ext cx="3639240" cy="24768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l-PL" sz="44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tytułu</a:t>
            </a:r>
          </a:p>
        </p:txBody>
      </p:sp>
      <p:sp>
        <p:nvSpPr>
          <p:cNvPr id="156" name="PlaceHolder 2"/>
          <p:cNvSpPr>
            <a:spLocks noGrp="1"/>
          </p:cNvSpPr>
          <p:nvPr>
            <p:ph type="ftr" idx="13"/>
          </p:nvPr>
        </p:nvSpPr>
        <p:spPr>
          <a:xfrm>
            <a:off x="7265160" y="4205160"/>
            <a:ext cx="172656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 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14"/>
          </p:nvPr>
        </p:nvSpPr>
        <p:spPr>
          <a:xfrm>
            <a:off x="11093400" y="1080"/>
            <a:ext cx="99612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50A8D9A-93BE-4FB4-B12C-6E1FC5CAA455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dt" idx="15"/>
          </p:nvPr>
        </p:nvSpPr>
        <p:spPr>
          <a:xfrm>
            <a:off x="9043920" y="4206240"/>
            <a:ext cx="12794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0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rostokąt 27" hidden="1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63" name="Prostokąt 28" hidden="1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64" name="Prostokąt 29" hidden="1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65" name="Prostokąt 30" hidden="1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66" name="Prostokąt 31" hidden="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167" name="Prostokąt zaokrąglony 32" hidden="1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168" name="Prostokąt zaokrąglony 33" hidden="1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69" name="Prostokąt 34" hidden="1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70" name="Prostokąt 35" hidden="1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71" name="Prostokąt 36" hidden="1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72" name="Prostokąt 37" hidden="1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73" name="Prostokąt 38" hidden="1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74" name="Prostokąt 39" hidden="1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75" name="Prostokąt 18"/>
          <p:cNvSpPr/>
          <p:nvPr/>
        </p:nvSpPr>
        <p:spPr>
          <a:xfrm>
            <a:off x="0" y="0"/>
            <a:ext cx="12191400" cy="37011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76" name="Prostokąt 22"/>
          <p:cNvSpPr/>
          <p:nvPr/>
        </p:nvSpPr>
        <p:spPr>
          <a:xfrm flipV="1">
            <a:off x="7213680" y="380916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77" name="Prostokąt 23"/>
          <p:cNvSpPr/>
          <p:nvPr/>
        </p:nvSpPr>
        <p:spPr>
          <a:xfrm flipV="1">
            <a:off x="7213680" y="3896280"/>
            <a:ext cx="4977720" cy="1911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78" name="Prostokąt 24"/>
          <p:cNvSpPr/>
          <p:nvPr/>
        </p:nvSpPr>
        <p:spPr>
          <a:xfrm flipV="1">
            <a:off x="7213680" y="4114440"/>
            <a:ext cx="497772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79" name="Prostokąt 25"/>
          <p:cNvSpPr/>
          <p:nvPr/>
        </p:nvSpPr>
        <p:spPr>
          <a:xfrm flipV="1">
            <a:off x="7213680" y="4163760"/>
            <a:ext cx="2620440" cy="1764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6640" rIns="90000" bIns="-266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80" name="Prostokąt 26"/>
          <p:cNvSpPr/>
          <p:nvPr/>
        </p:nvSpPr>
        <p:spPr>
          <a:xfrm flipV="1">
            <a:off x="7213680" y="4198680"/>
            <a:ext cx="262044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181" name="Prostokąt zaokrąglony 29"/>
          <p:cNvSpPr/>
          <p:nvPr/>
        </p:nvSpPr>
        <p:spPr>
          <a:xfrm>
            <a:off x="7213680" y="3962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182" name="Prostokąt zaokrąglony 30"/>
          <p:cNvSpPr/>
          <p:nvPr/>
        </p:nvSpPr>
        <p:spPr>
          <a:xfrm>
            <a:off x="9835200" y="40611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83" name="Prostokąt 6"/>
          <p:cNvSpPr/>
          <p:nvPr/>
        </p:nvSpPr>
        <p:spPr>
          <a:xfrm>
            <a:off x="0" y="3649680"/>
            <a:ext cx="12191400" cy="2433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84" name="Prostokąt 9"/>
          <p:cNvSpPr/>
          <p:nvPr/>
        </p:nvSpPr>
        <p:spPr>
          <a:xfrm>
            <a:off x="0" y="3675600"/>
            <a:ext cx="12191400" cy="1400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85" name="Prostokąt 10"/>
          <p:cNvSpPr/>
          <p:nvPr/>
        </p:nvSpPr>
        <p:spPr>
          <a:xfrm flipV="1">
            <a:off x="8552160" y="3642480"/>
            <a:ext cx="3639240" cy="24768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l-PL" sz="44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tytułu</a:t>
            </a: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188" name="PlaceHolder 3"/>
          <p:cNvSpPr>
            <a:spLocks noGrp="1"/>
          </p:cNvSpPr>
          <p:nvPr>
            <p:ph type="ftr" idx="16"/>
          </p:nvPr>
        </p:nvSpPr>
        <p:spPr>
          <a:xfrm>
            <a:off x="7265160" y="4205160"/>
            <a:ext cx="172656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&lt;stopka&gt;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sldNum" idx="17"/>
          </p:nvPr>
        </p:nvSpPr>
        <p:spPr>
          <a:xfrm>
            <a:off x="11093400" y="1080"/>
            <a:ext cx="99612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1F042F1-81A9-4ECF-AC3A-F232D9A78FCE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dt" idx="18"/>
          </p:nvPr>
        </p:nvSpPr>
        <p:spPr>
          <a:xfrm>
            <a:off x="9043920" y="4206240"/>
            <a:ext cx="12794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&lt;data/godzina&gt;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rostokąt 27" hidden="1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94" name="Prostokąt 28" hidden="1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95" name="Prostokąt 29" hidden="1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96" name="Prostokąt 30" hidden="1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197" name="Prostokąt 31" hidden="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198" name="Prostokąt zaokrąglony 32" hidden="1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199" name="Prostokąt zaokrąglony 33" hidden="1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00" name="Prostokąt 34" hidden="1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01" name="Prostokąt 35" hidden="1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02" name="Prostokąt 36" hidden="1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03" name="Prostokąt 37" hidden="1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04" name="Prostokąt 38" hidden="1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05" name="Prostokąt 39" hidden="1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06" name="Prostokąt 18"/>
          <p:cNvSpPr/>
          <p:nvPr/>
        </p:nvSpPr>
        <p:spPr>
          <a:xfrm>
            <a:off x="0" y="0"/>
            <a:ext cx="12191400" cy="37011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07" name="Prostokąt 22"/>
          <p:cNvSpPr/>
          <p:nvPr/>
        </p:nvSpPr>
        <p:spPr>
          <a:xfrm flipV="1">
            <a:off x="7213680" y="380916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08" name="Prostokąt 23"/>
          <p:cNvSpPr/>
          <p:nvPr/>
        </p:nvSpPr>
        <p:spPr>
          <a:xfrm flipV="1">
            <a:off x="7213680" y="3896280"/>
            <a:ext cx="4977720" cy="1911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09" name="Prostokąt 24"/>
          <p:cNvSpPr/>
          <p:nvPr/>
        </p:nvSpPr>
        <p:spPr>
          <a:xfrm flipV="1">
            <a:off x="7213680" y="4114440"/>
            <a:ext cx="497772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10" name="Prostokąt 25"/>
          <p:cNvSpPr/>
          <p:nvPr/>
        </p:nvSpPr>
        <p:spPr>
          <a:xfrm flipV="1">
            <a:off x="7213680" y="4163760"/>
            <a:ext cx="2620440" cy="1764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6640" rIns="90000" bIns="-266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11" name="Prostokąt 26"/>
          <p:cNvSpPr/>
          <p:nvPr/>
        </p:nvSpPr>
        <p:spPr>
          <a:xfrm flipV="1">
            <a:off x="7213680" y="4198680"/>
            <a:ext cx="262044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212" name="Prostokąt zaokrąglony 29"/>
          <p:cNvSpPr/>
          <p:nvPr/>
        </p:nvSpPr>
        <p:spPr>
          <a:xfrm>
            <a:off x="7213680" y="3962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213" name="Prostokąt zaokrąglony 30"/>
          <p:cNvSpPr/>
          <p:nvPr/>
        </p:nvSpPr>
        <p:spPr>
          <a:xfrm>
            <a:off x="9835200" y="40611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14" name="Prostokąt 6"/>
          <p:cNvSpPr/>
          <p:nvPr/>
        </p:nvSpPr>
        <p:spPr>
          <a:xfrm>
            <a:off x="0" y="3649680"/>
            <a:ext cx="12191400" cy="2433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15" name="Prostokąt 9"/>
          <p:cNvSpPr/>
          <p:nvPr/>
        </p:nvSpPr>
        <p:spPr>
          <a:xfrm>
            <a:off x="0" y="3675600"/>
            <a:ext cx="12191400" cy="1400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16" name="Prostokąt 10"/>
          <p:cNvSpPr/>
          <p:nvPr/>
        </p:nvSpPr>
        <p:spPr>
          <a:xfrm flipV="1">
            <a:off x="8552160" y="3642480"/>
            <a:ext cx="3639240" cy="24768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l-PL" sz="44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tytułu</a:t>
            </a: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216720" y="1696320"/>
            <a:ext cx="5545800" cy="48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040440" y="1696320"/>
            <a:ext cx="5545800" cy="48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konspektu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Drugi poziom konspektu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Trzeci poziom konspektu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Czwarty poziom konspektu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Piąty poziom konspektu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Szósty poziom konspektu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u="none" strike="noStrike">
                <a:solidFill>
                  <a:schemeClr val="dk1"/>
                </a:solidFill>
                <a:uFillTx/>
                <a:latin typeface="Arial"/>
              </a:rPr>
              <a:t>Siódmy poziom konspektu</a:t>
            </a:r>
          </a:p>
        </p:txBody>
      </p:sp>
      <p:sp>
        <p:nvSpPr>
          <p:cNvPr id="220" name="PlaceHolder 4"/>
          <p:cNvSpPr>
            <a:spLocks noGrp="1"/>
          </p:cNvSpPr>
          <p:nvPr>
            <p:ph type="ftr" idx="19"/>
          </p:nvPr>
        </p:nvSpPr>
        <p:spPr>
          <a:xfrm>
            <a:off x="7265160" y="4205160"/>
            <a:ext cx="172656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&lt;stopka&gt;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sldNum" idx="20"/>
          </p:nvPr>
        </p:nvSpPr>
        <p:spPr>
          <a:xfrm>
            <a:off x="11093400" y="1080"/>
            <a:ext cx="99612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CCA4832-ED7E-4F47-B139-3F4C82354C98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2" name="PlaceHolder 6"/>
          <p:cNvSpPr>
            <a:spLocks noGrp="1"/>
          </p:cNvSpPr>
          <p:nvPr>
            <p:ph type="dt" idx="21"/>
          </p:nvPr>
        </p:nvSpPr>
        <p:spPr>
          <a:xfrm>
            <a:off x="9043920" y="4206240"/>
            <a:ext cx="12794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&lt;data/godzina&gt;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rostokąt 27" hidden="1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27" name="Prostokąt 28" hidden="1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28" name="Prostokąt 29" hidden="1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29" name="Prostokąt 30" hidden="1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30" name="Prostokąt 31" hidden="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231" name="Prostokąt zaokrąglony 32" hidden="1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232" name="Prostokąt zaokrąglony 33" hidden="1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33" name="Prostokąt 34" hidden="1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34" name="Prostokąt 35" hidden="1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35" name="Prostokąt 36" hidden="1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36" name="Prostokąt 37" hidden="1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37" name="Prostokąt 38" hidden="1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38" name="Prostokąt 39" hidden="1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39" name="Prostokąt 18"/>
          <p:cNvSpPr/>
          <p:nvPr/>
        </p:nvSpPr>
        <p:spPr>
          <a:xfrm>
            <a:off x="0" y="0"/>
            <a:ext cx="12191400" cy="37011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0" name="Prostokąt 22"/>
          <p:cNvSpPr/>
          <p:nvPr/>
        </p:nvSpPr>
        <p:spPr>
          <a:xfrm flipV="1">
            <a:off x="7213680" y="380916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1" name="Prostokąt 23"/>
          <p:cNvSpPr/>
          <p:nvPr/>
        </p:nvSpPr>
        <p:spPr>
          <a:xfrm flipV="1">
            <a:off x="7213680" y="3896280"/>
            <a:ext cx="4977720" cy="1911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2" name="Prostokąt 24"/>
          <p:cNvSpPr/>
          <p:nvPr/>
        </p:nvSpPr>
        <p:spPr>
          <a:xfrm flipV="1">
            <a:off x="7213680" y="4114440"/>
            <a:ext cx="497772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3" name="Prostokąt 25"/>
          <p:cNvSpPr/>
          <p:nvPr/>
        </p:nvSpPr>
        <p:spPr>
          <a:xfrm flipV="1">
            <a:off x="7213680" y="4163760"/>
            <a:ext cx="2620440" cy="1764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6640" rIns="90000" bIns="-266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4" name="Prostokąt 26"/>
          <p:cNvSpPr/>
          <p:nvPr/>
        </p:nvSpPr>
        <p:spPr>
          <a:xfrm flipV="1">
            <a:off x="7213680" y="4198680"/>
            <a:ext cx="262044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245" name="Prostokąt zaokrąglony 29"/>
          <p:cNvSpPr/>
          <p:nvPr/>
        </p:nvSpPr>
        <p:spPr>
          <a:xfrm>
            <a:off x="7213680" y="3962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246" name="Prostokąt zaokrąglony 30"/>
          <p:cNvSpPr/>
          <p:nvPr/>
        </p:nvSpPr>
        <p:spPr>
          <a:xfrm>
            <a:off x="9835200" y="40611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7" name="Prostokąt 6"/>
          <p:cNvSpPr/>
          <p:nvPr/>
        </p:nvSpPr>
        <p:spPr>
          <a:xfrm>
            <a:off x="0" y="3649680"/>
            <a:ext cx="12191400" cy="2433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8" name="Prostokąt 9"/>
          <p:cNvSpPr/>
          <p:nvPr/>
        </p:nvSpPr>
        <p:spPr>
          <a:xfrm>
            <a:off x="0" y="3675600"/>
            <a:ext cx="12191400" cy="1400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49" name="Prostokąt 10"/>
          <p:cNvSpPr/>
          <p:nvPr/>
        </p:nvSpPr>
        <p:spPr>
          <a:xfrm flipV="1">
            <a:off x="8552160" y="3642480"/>
            <a:ext cx="3639240" cy="24768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l-PL" sz="4400" b="0" u="none" strike="noStrike">
                <a:solidFill>
                  <a:schemeClr val="dk1"/>
                </a:solidFill>
                <a:uFillTx/>
                <a:latin typeface="Arial"/>
              </a:rPr>
              <a:t>Kliknij, aby edytować format tekstu tytułu</a:t>
            </a:r>
          </a:p>
        </p:txBody>
      </p:sp>
      <p:sp>
        <p:nvSpPr>
          <p:cNvPr id="251" name="PlaceHolder 2"/>
          <p:cNvSpPr>
            <a:spLocks noGrp="1"/>
          </p:cNvSpPr>
          <p:nvPr>
            <p:ph type="ftr" idx="22"/>
          </p:nvPr>
        </p:nvSpPr>
        <p:spPr>
          <a:xfrm>
            <a:off x="7265160" y="4205160"/>
            <a:ext cx="172656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 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sldNum" idx="23"/>
          </p:nvPr>
        </p:nvSpPr>
        <p:spPr>
          <a:xfrm>
            <a:off x="11093400" y="1080"/>
            <a:ext cx="99612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7031821-50BA-42F2-A607-A52664B83EBC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dt" idx="24"/>
          </p:nvPr>
        </p:nvSpPr>
        <p:spPr>
          <a:xfrm>
            <a:off x="9043920" y="4206240"/>
            <a:ext cx="12794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rostokąt 27" hidden="1"/>
          <p:cNvSpPr/>
          <p:nvPr/>
        </p:nvSpPr>
        <p:spPr>
          <a:xfrm>
            <a:off x="0" y="366840"/>
            <a:ext cx="12191400" cy="8352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39240" rIns="90000" bIns="392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56" name="Prostokąt 28" hidden="1"/>
          <p:cNvSpPr/>
          <p:nvPr/>
        </p:nvSpPr>
        <p:spPr>
          <a:xfrm>
            <a:off x="0" y="0"/>
            <a:ext cx="12191400" cy="3099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57" name="Prostokąt 29" hidden="1"/>
          <p:cNvSpPr/>
          <p:nvPr/>
        </p:nvSpPr>
        <p:spPr>
          <a:xfrm>
            <a:off x="0" y="308160"/>
            <a:ext cx="12191400" cy="90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58" name="Prostokąt 30" hidden="1"/>
          <p:cNvSpPr/>
          <p:nvPr/>
        </p:nvSpPr>
        <p:spPr>
          <a:xfrm flipV="1">
            <a:off x="7213680" y="35892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59" name="Prostokąt 31" hidden="1"/>
          <p:cNvSpPr/>
          <p:nvPr/>
        </p:nvSpPr>
        <p:spPr>
          <a:xfrm flipV="1">
            <a:off x="7213680" y="438840"/>
            <a:ext cx="4977720" cy="17928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260" name="Prostokąt zaokrąglony 32" hidden="1"/>
          <p:cNvSpPr/>
          <p:nvPr/>
        </p:nvSpPr>
        <p:spPr>
          <a:xfrm>
            <a:off x="7209720" y="497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261" name="Prostokąt zaokrąglony 33" hidden="1"/>
          <p:cNvSpPr/>
          <p:nvPr/>
        </p:nvSpPr>
        <p:spPr>
          <a:xfrm>
            <a:off x="9831600" y="5889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62" name="Prostokąt 34" hidden="1"/>
          <p:cNvSpPr/>
          <p:nvPr/>
        </p:nvSpPr>
        <p:spPr>
          <a:xfrm>
            <a:off x="12113280" y="-2160"/>
            <a:ext cx="7596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63" name="Prostokąt 35" hidden="1"/>
          <p:cNvSpPr/>
          <p:nvPr/>
        </p:nvSpPr>
        <p:spPr>
          <a:xfrm>
            <a:off x="12059280" y="-2160"/>
            <a:ext cx="36000" cy="621000"/>
          </a:xfrm>
          <a:prstGeom prst="rect">
            <a:avLst/>
          </a:prstGeom>
          <a:solidFill>
            <a:srgbClr val="FFFFFF">
              <a:alpha val="65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64" name="Prostokąt 36" hidden="1"/>
          <p:cNvSpPr/>
          <p:nvPr/>
        </p:nvSpPr>
        <p:spPr>
          <a:xfrm>
            <a:off x="12034080" y="-2160"/>
            <a:ext cx="11520" cy="62100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65" name="Prostokąt 37" hidden="1"/>
          <p:cNvSpPr/>
          <p:nvPr/>
        </p:nvSpPr>
        <p:spPr>
          <a:xfrm>
            <a:off x="11967120" y="-2160"/>
            <a:ext cx="36000" cy="62100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66" name="Prostokąt 38" hidden="1"/>
          <p:cNvSpPr/>
          <p:nvPr/>
        </p:nvSpPr>
        <p:spPr>
          <a:xfrm>
            <a:off x="11887560" y="360"/>
            <a:ext cx="72360" cy="58464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67" name="Prostokąt 39" hidden="1"/>
          <p:cNvSpPr/>
          <p:nvPr/>
        </p:nvSpPr>
        <p:spPr>
          <a:xfrm>
            <a:off x="11831400" y="360"/>
            <a:ext cx="11520" cy="584640"/>
          </a:xfrm>
          <a:prstGeom prst="rect">
            <a:avLst/>
          </a:prstGeom>
          <a:solidFill>
            <a:srgbClr val="FFFFFF">
              <a:alpha val="30000"/>
            </a:srgb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68" name="Prostokąt 18"/>
          <p:cNvSpPr/>
          <p:nvPr/>
        </p:nvSpPr>
        <p:spPr>
          <a:xfrm>
            <a:off x="0" y="0"/>
            <a:ext cx="12191400" cy="370116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69" name="Prostokąt 22"/>
          <p:cNvSpPr/>
          <p:nvPr/>
        </p:nvSpPr>
        <p:spPr>
          <a:xfrm flipV="1">
            <a:off x="7213680" y="3809160"/>
            <a:ext cx="4977720" cy="90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70" name="Prostokąt 23"/>
          <p:cNvSpPr/>
          <p:nvPr/>
        </p:nvSpPr>
        <p:spPr>
          <a:xfrm flipV="1">
            <a:off x="7213680" y="3896280"/>
            <a:ext cx="4977720" cy="1911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71" name="Prostokąt 24"/>
          <p:cNvSpPr/>
          <p:nvPr/>
        </p:nvSpPr>
        <p:spPr>
          <a:xfrm flipV="1">
            <a:off x="7213680" y="4114440"/>
            <a:ext cx="497772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72" name="Prostokąt 25"/>
          <p:cNvSpPr/>
          <p:nvPr/>
        </p:nvSpPr>
        <p:spPr>
          <a:xfrm flipV="1">
            <a:off x="7213680" y="4163760"/>
            <a:ext cx="2620440" cy="1764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6640" rIns="90000" bIns="-266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73" name="Prostokąt 26"/>
          <p:cNvSpPr/>
          <p:nvPr/>
        </p:nvSpPr>
        <p:spPr>
          <a:xfrm flipV="1">
            <a:off x="7213680" y="4198680"/>
            <a:ext cx="2620440" cy="8280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36000" rIns="90000" bIns="-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274" name="Prostokąt zaokrąglony 29"/>
          <p:cNvSpPr/>
          <p:nvPr/>
        </p:nvSpPr>
        <p:spPr>
          <a:xfrm>
            <a:off x="7213680" y="3962520"/>
            <a:ext cx="4083480" cy="2664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20160" rIns="90000" bIns="-201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 useBgFill="1">
        <p:nvSpPr>
          <p:cNvPr id="275" name="Prostokąt zaokrąglony 30"/>
          <p:cNvSpPr/>
          <p:nvPr/>
        </p:nvSpPr>
        <p:spPr>
          <a:xfrm>
            <a:off x="9835200" y="4061160"/>
            <a:ext cx="2133000" cy="36000"/>
          </a:xfrm>
          <a:prstGeom prst="roundRect">
            <a:avLst>
              <a:gd name="adj" fmla="val 16667"/>
            </a:avLst>
          </a:prstGeom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-11520" rIns="90000" bIns="-115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76" name="Prostokąt 6"/>
          <p:cNvSpPr/>
          <p:nvPr/>
        </p:nvSpPr>
        <p:spPr>
          <a:xfrm>
            <a:off x="0" y="3649680"/>
            <a:ext cx="12191400" cy="24336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77" name="Prostokąt 9"/>
          <p:cNvSpPr/>
          <p:nvPr/>
        </p:nvSpPr>
        <p:spPr>
          <a:xfrm>
            <a:off x="0" y="3675600"/>
            <a:ext cx="12191400" cy="1400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78" name="Prostokąt 10"/>
          <p:cNvSpPr/>
          <p:nvPr/>
        </p:nvSpPr>
        <p:spPr>
          <a:xfrm flipV="1">
            <a:off x="8552160" y="3642480"/>
            <a:ext cx="3639240" cy="24768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pl-PL" sz="1800" b="0" u="none" strike="noStrike">
              <a:solidFill>
                <a:schemeClr val="lt1"/>
              </a:solidFill>
              <a:uFillTx/>
              <a:latin typeface="Calibri"/>
              <a:ea typeface="DejaVu Sans"/>
            </a:endParaRPr>
          </a:p>
        </p:txBody>
      </p:sp>
      <p:sp>
        <p:nvSpPr>
          <p:cNvPr id="279" name="PlaceHolder 1"/>
          <p:cNvSpPr>
            <a:spLocks noGrp="1"/>
          </p:cNvSpPr>
          <p:nvPr>
            <p:ph type="ftr" idx="25"/>
          </p:nvPr>
        </p:nvSpPr>
        <p:spPr>
          <a:xfrm>
            <a:off x="7265160" y="4205160"/>
            <a:ext cx="172656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1100" b="0" u="none" strike="noStrike">
                <a:solidFill>
                  <a:schemeClr val="accent2">
                    <a:lumMod val="75000"/>
                  </a:schemeClr>
                </a:solidFill>
                <a:uFillTx/>
                <a:latin typeface="Calibri"/>
                <a:ea typeface="DejaVu Sans"/>
              </a:rPr>
              <a:t> </a:t>
            </a:r>
            <a:endParaRPr lang="pl-PL" sz="11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sldNum" idx="26"/>
          </p:nvPr>
        </p:nvSpPr>
        <p:spPr>
          <a:xfrm>
            <a:off x="11093400" y="1080"/>
            <a:ext cx="996120" cy="365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581D94D-65BC-4C4B-A85E-1662AA6B7100}" type="slidenum">
              <a:rPr lang="pl-PL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‹#›</a:t>
            </a:fld>
            <a:endParaRPr lang="pl-PL" sz="18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dt" idx="27"/>
          </p:nvPr>
        </p:nvSpPr>
        <p:spPr>
          <a:xfrm>
            <a:off x="9043920" y="4206240"/>
            <a:ext cx="1279440" cy="45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pl-PL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l-PL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develop/ui/views/notification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develop/ui/views/notification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develop/ui/views/notifications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develop/ui/views/components/floating-action-butt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hyperlink" Target="https://developer.android.com/reference/android/widget/ListView" TargetMode="External"/><Relationship Id="rId4" Type="http://schemas.openxmlformats.org/officeDocument/2006/relationships/hyperlink" Target="https://developer.android.com/develop/ui/views/layout/declaring-layout#kotli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develop/ui/views/layout/declaring-layout#FillingTheLayou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develop/ui/views/layout/declaring-layout#FillingTheLayou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widget/ListVi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develop/ui/views/components/floating-action-butt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develop/ui/views/notification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develop/ui/views/notification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609480" y="2388960"/>
            <a:ext cx="11277000" cy="146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dirty="0" err="1">
                <a:solidFill>
                  <a:srgbClr val="FFFFFF"/>
                </a:solidFill>
                <a:latin typeface="Calibri"/>
              </a:rPr>
              <a:t>ListView</a:t>
            </a:r>
            <a:endParaRPr lang="pl-PL" sz="44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88" name="PlaceHolder 2"/>
          <p:cNvSpPr>
            <a:spLocks noGrp="1"/>
          </p:cNvSpPr>
          <p:nvPr>
            <p:ph type="subTitle"/>
          </p:nvPr>
        </p:nvSpPr>
        <p:spPr>
          <a:xfrm>
            <a:off x="609480" y="3899880"/>
            <a:ext cx="6603120" cy="1751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64080"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pl-PL" sz="24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Prowadzący</a:t>
            </a:r>
            <a:endParaRPr lang="pl-PL" sz="2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64080"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pl-PL" sz="24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Andrzej Gac</a:t>
            </a:r>
            <a:endParaRPr lang="pl-PL" sz="2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89" name="Obraz 3" descr="moje_zdjecie2.jpg"/>
          <p:cNvPicPr/>
          <p:nvPr/>
        </p:nvPicPr>
        <p:blipFill>
          <a:blip r:embed="rId3"/>
          <a:stretch/>
        </p:blipFill>
        <p:spPr>
          <a:xfrm>
            <a:off x="11224440" y="481680"/>
            <a:ext cx="578520" cy="682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Wprowadzenie – </a:t>
            </a:r>
            <a:r>
              <a:rPr lang="pl-PL" sz="4000" b="1" dirty="0">
                <a:solidFill>
                  <a:srgbClr val="00B050"/>
                </a:solidFill>
                <a:latin typeface="Calibri"/>
                <a:ea typeface="DejaVu Sans"/>
              </a:rPr>
              <a:t>krok 5 </a:t>
            </a:r>
            <a:r>
              <a:rPr lang="pl-PL" sz="4000" b="1" dirty="0" err="1">
                <a:solidFill>
                  <a:srgbClr val="00B050"/>
                </a:solidFill>
                <a:latin typeface="Calibri"/>
                <a:ea typeface="DejaVu Sans"/>
              </a:rPr>
              <a:t>listeners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8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Dokumentacja: </a:t>
            </a:r>
            <a:r>
              <a:rPr lang="pl-PL" sz="1800" b="0" u="none" strike="noStrike">
                <a:solidFill>
                  <a:srgbClr val="455F51"/>
                </a:solidFill>
                <a:uFillTx/>
                <a:latin typeface="Calibri"/>
                <a:ea typeface="DejaVu Sans"/>
                <a:hlinkClick r:id="rId3"/>
              </a:rPr>
              <a:t>https://developer.android.com/develop/ui/views/notifications</a:t>
            </a: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  <a:p>
            <a:pPr marL="354600"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pl-PL" sz="18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 </a:t>
            </a: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C989D61-9562-4132-A1E1-7A78A869F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20" y="1309987"/>
            <a:ext cx="10488489" cy="150516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62DC3009-7C3D-4C17-89BA-F9F165EC6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78" y="5289151"/>
            <a:ext cx="8916644" cy="135273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6F34C21-DDE7-4B9D-BFF4-BEC3E6531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20" y="3082300"/>
            <a:ext cx="10269383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Wprowadzenie – </a:t>
            </a:r>
            <a:r>
              <a:rPr lang="pl-PL" sz="4000" b="1" dirty="0">
                <a:solidFill>
                  <a:srgbClr val="00B050"/>
                </a:solidFill>
                <a:latin typeface="Calibri"/>
                <a:ea typeface="DejaVu Sans"/>
              </a:rPr>
              <a:t>krok 5’ </a:t>
            </a:r>
            <a:r>
              <a:rPr lang="pl-PL" sz="4000" b="1" dirty="0" err="1">
                <a:solidFill>
                  <a:srgbClr val="00B050"/>
                </a:solidFill>
                <a:latin typeface="Calibri"/>
                <a:ea typeface="DejaVu Sans"/>
              </a:rPr>
              <a:t>listeners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8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Dokumentacja: </a:t>
            </a:r>
            <a:r>
              <a:rPr lang="pl-PL" sz="1800" b="0" u="none" strike="noStrike">
                <a:solidFill>
                  <a:srgbClr val="455F51"/>
                </a:solidFill>
                <a:uFillTx/>
                <a:latin typeface="Calibri"/>
                <a:ea typeface="DejaVu Sans"/>
                <a:hlinkClick r:id="rId3"/>
              </a:rPr>
              <a:t>https://developer.android.com/develop/ui/views/notifications</a:t>
            </a: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  <a:p>
            <a:pPr marL="354600"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pl-PL" sz="18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 </a:t>
            </a: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C989D61-9562-4132-A1E1-7A78A869F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8" y="1316250"/>
            <a:ext cx="10488489" cy="1505160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590A397D-1444-43F7-8C7F-ED4B0EDDC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78" y="5282059"/>
            <a:ext cx="5096586" cy="1476581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8557AA7D-E4CA-4E75-8067-B730D2514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78" y="3172700"/>
            <a:ext cx="6611273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8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Wprowadzenie – </a:t>
            </a:r>
            <a:r>
              <a:rPr lang="pl-PL" sz="4000" b="1" dirty="0">
                <a:solidFill>
                  <a:srgbClr val="00B050"/>
                </a:solidFill>
                <a:latin typeface="Calibri"/>
                <a:ea typeface="DejaVu Sans"/>
              </a:rPr>
              <a:t>krok 6 </a:t>
            </a:r>
            <a:r>
              <a:rPr lang="pl-PL" sz="4000" b="1" dirty="0" err="1">
                <a:solidFill>
                  <a:srgbClr val="00B050"/>
                </a:solidFill>
                <a:latin typeface="Calibri"/>
                <a:ea typeface="DejaVu Sans"/>
              </a:rPr>
              <a:t>add</a:t>
            </a:r>
            <a:r>
              <a:rPr lang="pl-PL" sz="4000" b="1" dirty="0">
                <a:solidFill>
                  <a:srgbClr val="00B050"/>
                </a:solidFill>
                <a:latin typeface="Calibri"/>
                <a:ea typeface="DejaVu Sans"/>
              </a:rPr>
              <a:t>/del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8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Dokumentacja: </a:t>
            </a:r>
            <a:r>
              <a:rPr lang="pl-PL" sz="1800" b="0" u="none" strike="noStrike">
                <a:solidFill>
                  <a:srgbClr val="455F51"/>
                </a:solidFill>
                <a:uFillTx/>
                <a:latin typeface="Calibri"/>
                <a:ea typeface="DejaVu Sans"/>
                <a:hlinkClick r:id="rId3"/>
              </a:rPr>
              <a:t>https://developer.android.com/develop/ui/views/notifications</a:t>
            </a: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  <a:p>
            <a:pPr marL="354600"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pl-PL" sz="18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 </a:t>
            </a: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9E35D61-2203-4833-B0A7-E78739561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359" y="4703522"/>
            <a:ext cx="4477991" cy="170915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991E812C-5525-465A-9134-1C1111C7A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359" y="1603800"/>
            <a:ext cx="3219899" cy="1371791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CE6E42FA-8AC0-4173-9945-193F7064B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710" y="1352811"/>
            <a:ext cx="7230497" cy="522079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045AC2A-495E-4C6F-8877-4182100F4A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9359" y="3288854"/>
            <a:ext cx="4477991" cy="132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Kroki tworzenia </a:t>
            </a:r>
            <a:r>
              <a:rPr lang="pl-PL" sz="4000" b="1" dirty="0">
                <a:solidFill>
                  <a:srgbClr val="00B050"/>
                </a:solidFill>
                <a:latin typeface="Calibri"/>
                <a:ea typeface="DejaVu Sans"/>
              </a:rPr>
              <a:t>listy z </a:t>
            </a:r>
            <a:r>
              <a:rPr lang="pl-PL" sz="4000" b="1" dirty="0" err="1">
                <a:solidFill>
                  <a:srgbClr val="00B050"/>
                </a:solidFill>
                <a:latin typeface="Calibri"/>
                <a:ea typeface="DejaVu Sans"/>
              </a:rPr>
              <a:t>drawable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1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Dodaj </a:t>
            </a:r>
          </a:p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2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Utwórz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3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Skonfiguruj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4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Wyświetl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835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Krok1 nazwy + opisy 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1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Dodaj </a:t>
            </a:r>
          </a:p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2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Utwórz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3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Skonfiguruj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4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Wyświetl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D8A89F9-1B98-4F97-AC3D-CABC02380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419" y="808068"/>
            <a:ext cx="2472775" cy="5492523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141ED02E-2E20-459C-A1F4-C6D522B76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20" y="1554120"/>
            <a:ext cx="8089809" cy="516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1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Krok2 </a:t>
            </a:r>
            <a:r>
              <a:rPr lang="pl-PL" sz="4000" b="1" u="none" strike="noStrike" dirty="0" err="1">
                <a:solidFill>
                  <a:srgbClr val="00B050"/>
                </a:solidFill>
                <a:uFillTx/>
                <a:latin typeface="Calibri"/>
                <a:ea typeface="DejaVu Sans"/>
              </a:rPr>
              <a:t>item</a:t>
            </a: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 listy – list_item.xml 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1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Dodaj </a:t>
            </a:r>
          </a:p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2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Utwórz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3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Skonfiguruj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4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Wyświetl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D8A89F9-1B98-4F97-AC3D-CABC02380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419" y="808068"/>
            <a:ext cx="2472775" cy="5492523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8BF7A1CA-538F-4832-8E6C-E77A57EB3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20" y="1585717"/>
            <a:ext cx="8067293" cy="498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0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Krok 3 główny layout – activity_main.xml 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1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Dodaj </a:t>
            </a:r>
          </a:p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2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Utwórz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3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Skonfiguruj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4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Wyświetl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70F34A0-733F-4BAF-A993-32C74AC7F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445" y="1384125"/>
            <a:ext cx="2964023" cy="5272009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9C85F627-7583-4A21-BED5-E1AF0A9FE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59" y="1461600"/>
            <a:ext cx="5783441" cy="534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7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Krok 4 definicje – </a:t>
            </a:r>
            <a:r>
              <a:rPr lang="pl-PL" sz="4000" b="1" u="none" strike="noStrike" dirty="0" err="1">
                <a:solidFill>
                  <a:srgbClr val="00B050"/>
                </a:solidFill>
                <a:uFillTx/>
                <a:latin typeface="Calibri"/>
                <a:ea typeface="DejaVu Sans"/>
              </a:rPr>
              <a:t>Main</a:t>
            </a:r>
            <a:r>
              <a:rPr lang="pl-PL" sz="4000" b="1" dirty="0" err="1">
                <a:solidFill>
                  <a:srgbClr val="00B050"/>
                </a:solidFill>
                <a:latin typeface="Calibri"/>
                <a:ea typeface="DejaVu Sans"/>
              </a:rPr>
              <a:t>A</a:t>
            </a:r>
            <a:r>
              <a:rPr lang="pl-PL" sz="4000" b="1" u="none" strike="noStrike" dirty="0" err="1">
                <a:solidFill>
                  <a:srgbClr val="00B050"/>
                </a:solidFill>
                <a:uFillTx/>
                <a:latin typeface="Calibri"/>
                <a:ea typeface="DejaVu Sans"/>
              </a:rPr>
              <a:t>ctivity</a:t>
            </a: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 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1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Dodaj </a:t>
            </a:r>
          </a:p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2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Utwórz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3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Skonfiguruj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4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Wyświetl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70F34A0-733F-4BAF-A993-32C74AC7F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445" y="1384125"/>
            <a:ext cx="2964023" cy="5272009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A9E1F11D-DE36-4D85-B307-BA5DB4AE6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59" y="1622121"/>
            <a:ext cx="5493837" cy="513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3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Krok 4 deklaracje – </a:t>
            </a:r>
            <a:r>
              <a:rPr lang="pl-PL" sz="4000" b="1" u="none" strike="noStrike" dirty="0" err="1">
                <a:solidFill>
                  <a:srgbClr val="00B050"/>
                </a:solidFill>
                <a:uFillTx/>
                <a:latin typeface="Calibri"/>
                <a:ea typeface="DejaVu Sans"/>
              </a:rPr>
              <a:t>Main</a:t>
            </a:r>
            <a:r>
              <a:rPr lang="pl-PL" sz="4000" b="1" dirty="0" err="1">
                <a:solidFill>
                  <a:srgbClr val="00B050"/>
                </a:solidFill>
                <a:latin typeface="Calibri"/>
                <a:ea typeface="DejaVu Sans"/>
              </a:rPr>
              <a:t>A</a:t>
            </a:r>
            <a:r>
              <a:rPr lang="pl-PL" sz="4000" b="1" u="none" strike="noStrike" dirty="0" err="1">
                <a:solidFill>
                  <a:srgbClr val="00B050"/>
                </a:solidFill>
                <a:uFillTx/>
                <a:latin typeface="Calibri"/>
                <a:ea typeface="DejaVu Sans"/>
              </a:rPr>
              <a:t>ctivity</a:t>
            </a: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 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1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Dodaj </a:t>
            </a:r>
          </a:p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2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Utwórz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3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Skonfiguruj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4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Wyświetl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AEDC360-D237-41B8-AA67-45CEB1082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38" y="1696320"/>
            <a:ext cx="4972744" cy="1857634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EFB0FB83-B947-4241-A77F-A22F3257B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650" y="1696320"/>
            <a:ext cx="4486901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Krok 5 załadowanie danych – </a:t>
            </a:r>
            <a:r>
              <a:rPr lang="pl-PL" sz="4000" b="1" u="none" strike="noStrike" dirty="0" err="1">
                <a:solidFill>
                  <a:srgbClr val="00B050"/>
                </a:solidFill>
                <a:uFillTx/>
                <a:latin typeface="Calibri"/>
                <a:ea typeface="DejaVu Sans"/>
              </a:rPr>
              <a:t>Main</a:t>
            </a:r>
            <a:r>
              <a:rPr lang="pl-PL" sz="4000" b="1" dirty="0" err="1">
                <a:solidFill>
                  <a:srgbClr val="00B050"/>
                </a:solidFill>
                <a:latin typeface="Calibri"/>
                <a:ea typeface="DejaVu Sans"/>
              </a:rPr>
              <a:t>A</a:t>
            </a:r>
            <a:r>
              <a:rPr lang="pl-PL" sz="4000" b="1" u="none" strike="noStrike" dirty="0" err="1">
                <a:solidFill>
                  <a:srgbClr val="00B050"/>
                </a:solidFill>
                <a:uFillTx/>
                <a:latin typeface="Calibri"/>
                <a:ea typeface="DejaVu Sans"/>
              </a:rPr>
              <a:t>ctivity</a:t>
            </a: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 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1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Dodaj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4B86177-D085-4981-9AD6-95DF73D8D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78" y="1696320"/>
            <a:ext cx="6258798" cy="533474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A95434D5-4E30-4139-9C5E-E756C623C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78" y="2455389"/>
            <a:ext cx="11581920" cy="41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Wprowadzenie – </a:t>
            </a:r>
            <a:r>
              <a:rPr lang="pl-PL" sz="4000" b="1" dirty="0" err="1">
                <a:solidFill>
                  <a:srgbClr val="00B050"/>
                </a:solidFill>
                <a:latin typeface="Calibri"/>
                <a:ea typeface="DejaVu Sans"/>
              </a:rPr>
              <a:t>ListView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1" name="PlaceHolder 2"/>
          <p:cNvSpPr>
            <a:spLocks noGrp="1"/>
          </p:cNvSpPr>
          <p:nvPr>
            <p:ph/>
          </p:nvPr>
        </p:nvSpPr>
        <p:spPr>
          <a:xfrm>
            <a:off x="216720" y="180000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8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Dokumentacja: </a:t>
            </a:r>
            <a:r>
              <a:rPr lang="pl-PL" sz="1800" dirty="0">
                <a:solidFill>
                  <a:srgbClr val="455F51"/>
                </a:solidFill>
                <a:latin typeface="Calibri"/>
                <a:hlinkClick r:id="rId3"/>
              </a:rPr>
              <a:t>https://developer.android.com/develop/ui/views/components/floating-action-button</a:t>
            </a:r>
            <a:endParaRPr lang="pl-PL" sz="1800" dirty="0">
              <a:solidFill>
                <a:srgbClr val="455F51"/>
              </a:solidFill>
              <a:latin typeface="Calibri"/>
            </a:endParaRPr>
          </a:p>
          <a:p>
            <a:pPr marL="354600" indent="-24804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endParaRPr lang="pl-PL" sz="1800" b="0" u="none" strike="noStrike" dirty="0">
              <a:solidFill>
                <a:schemeClr val="dk1"/>
              </a:solidFill>
              <a:uFillTx/>
              <a:latin typeface="Arial"/>
            </a:endParaRPr>
          </a:p>
          <a:p>
            <a:pPr marL="354600" indent="-2480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7D53"/>
              </a:buClr>
              <a:buFont typeface="Wingdings" charset="2"/>
              <a:buChar char=""/>
              <a:tabLst>
                <a:tab pos="0" algn="l"/>
              </a:tabLst>
            </a:pPr>
            <a:r>
              <a:rPr lang="pl-PL" sz="1800" b="0" u="none" strike="noStrike" dirty="0" err="1">
                <a:solidFill>
                  <a:srgbClr val="455F51"/>
                </a:solidFill>
                <a:uFillTx/>
                <a:latin typeface="Calibri"/>
                <a:ea typeface="DejaVu Sans"/>
              </a:rPr>
              <a:t>Adaptery+layout</a:t>
            </a:r>
            <a:r>
              <a:rPr lang="pl-PL" sz="1800" dirty="0">
                <a:solidFill>
                  <a:srgbClr val="455F51"/>
                </a:solidFill>
                <a:latin typeface="Calibri"/>
              </a:rPr>
              <a:t>: </a:t>
            </a:r>
            <a:r>
              <a:rPr lang="pl-PL" sz="1800" dirty="0">
                <a:solidFill>
                  <a:srgbClr val="455F51"/>
                </a:solidFill>
                <a:latin typeface="Calibri"/>
                <a:hlinkClick r:id="rId4"/>
              </a:rPr>
              <a:t>https://developer.android.com/develop/ui/views/layout/declaring-layout#kotlin</a:t>
            </a:r>
            <a:endParaRPr lang="pl-PL" sz="1800" dirty="0">
              <a:solidFill>
                <a:srgbClr val="455F51"/>
              </a:solidFill>
              <a:latin typeface="Calibri"/>
            </a:endParaRPr>
          </a:p>
          <a:p>
            <a:pPr marL="354600" indent="-2480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7D53"/>
              </a:buClr>
              <a:buFont typeface="Wingdings" charset="2"/>
              <a:buChar char=""/>
              <a:tabLst>
                <a:tab pos="0" algn="l"/>
              </a:tabLst>
            </a:pPr>
            <a:r>
              <a:rPr lang="pl-PL" sz="18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  </a:t>
            </a:r>
            <a:r>
              <a:rPr lang="pl-PL" sz="1800" b="0" u="none" strike="noStrike" dirty="0" err="1">
                <a:solidFill>
                  <a:srgbClr val="455F51"/>
                </a:solidFill>
                <a:uFillTx/>
                <a:latin typeface="Calibri"/>
                <a:ea typeface="DejaVu Sans"/>
              </a:rPr>
              <a:t>ListView</a:t>
            </a:r>
            <a:r>
              <a:rPr lang="pl-PL" sz="1800" dirty="0">
                <a:solidFill>
                  <a:srgbClr val="455F51"/>
                </a:solidFill>
                <a:latin typeface="Calibri"/>
              </a:rPr>
              <a:t>: </a:t>
            </a:r>
            <a:r>
              <a:rPr lang="pl-PL" sz="1800" dirty="0">
                <a:solidFill>
                  <a:srgbClr val="455F51"/>
                </a:solidFill>
                <a:latin typeface="Calibri"/>
                <a:hlinkClick r:id="rId5"/>
              </a:rPr>
              <a:t>https://developer.android.com/reference/android/widget/ListView</a:t>
            </a:r>
            <a:endParaRPr lang="pl-PL" sz="1800" dirty="0">
              <a:solidFill>
                <a:srgbClr val="455F51"/>
              </a:solidFill>
              <a:latin typeface="Calibri"/>
            </a:endParaRPr>
          </a:p>
          <a:p>
            <a:pPr marL="354600" indent="-2480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7D53"/>
              </a:buClr>
              <a:buFont typeface="Wingdings" charset="2"/>
              <a:buChar char=""/>
              <a:tabLst>
                <a:tab pos="0" algn="l"/>
              </a:tabLst>
            </a:pPr>
            <a:endParaRPr lang="pl-PL" sz="1800" b="0" u="none" strike="noStrike" dirty="0">
              <a:solidFill>
                <a:schemeClr val="dk1"/>
              </a:solidFill>
              <a:uFillTx/>
              <a:latin typeface="Arial"/>
            </a:endParaRPr>
          </a:p>
          <a:p>
            <a:pPr marL="354600" indent="-24804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7D53"/>
              </a:buClr>
              <a:buFont typeface="Wingdings" charset="2"/>
              <a:buChar char=""/>
              <a:tabLst>
                <a:tab pos="0" algn="l"/>
              </a:tabLst>
            </a:pPr>
            <a:r>
              <a:rPr lang="pl-PL" sz="1800" dirty="0">
                <a:solidFill>
                  <a:srgbClr val="455F51"/>
                </a:solidFill>
                <a:latin typeface="Calibri"/>
              </a:rPr>
              <a:t>Inne: </a:t>
            </a:r>
            <a:endParaRPr lang="pl-PL" sz="18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2842F35-E078-434A-92C0-A15A0140C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731" y="4274735"/>
            <a:ext cx="4077269" cy="197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Krok 5’ załadowanie danych – </a:t>
            </a:r>
            <a:r>
              <a:rPr lang="pl-PL" sz="4000" b="1" u="none" strike="noStrike" dirty="0" err="1">
                <a:solidFill>
                  <a:srgbClr val="00B050"/>
                </a:solidFill>
                <a:uFillTx/>
                <a:latin typeface="Calibri"/>
                <a:ea typeface="DejaVu Sans"/>
              </a:rPr>
              <a:t>Main</a:t>
            </a:r>
            <a:r>
              <a:rPr lang="pl-PL" sz="4000" b="1" dirty="0" err="1">
                <a:solidFill>
                  <a:srgbClr val="00B050"/>
                </a:solidFill>
                <a:latin typeface="Calibri"/>
                <a:ea typeface="DejaVu Sans"/>
              </a:rPr>
              <a:t>A</a:t>
            </a:r>
            <a:r>
              <a:rPr lang="pl-PL" sz="4000" b="1" u="none" strike="noStrike" dirty="0" err="1">
                <a:solidFill>
                  <a:srgbClr val="00B050"/>
                </a:solidFill>
                <a:uFillTx/>
                <a:latin typeface="Calibri"/>
                <a:ea typeface="DejaVu Sans"/>
              </a:rPr>
              <a:t>ctivity</a:t>
            </a: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 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1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Dodaj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036CCCF-1617-45B3-8D43-267C7A4E5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45" y="2839460"/>
            <a:ext cx="8976530" cy="384447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5A95F81-3469-436D-915C-22E719C89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20" y="1477201"/>
            <a:ext cx="4439270" cy="419158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1682046D-C21A-4239-9272-4AE631D7B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913" y="1477201"/>
            <a:ext cx="3734321" cy="419158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B484E9B3-4858-4CC1-B60F-9D12A18B8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20" y="1896359"/>
            <a:ext cx="10612331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3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Krok 6 utworzenie i ustawienie adaptera 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1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Dodaj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4398336-FCE4-49F6-99D3-2F8AA84FB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0" y="3429000"/>
            <a:ext cx="8564170" cy="286742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9181706F-BA7E-4BBD-BC61-ED1F4521E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80" y="1696320"/>
            <a:ext cx="11823000" cy="73162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303C760-744B-404C-9A9A-95443F3A7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80" y="2755694"/>
            <a:ext cx="2829320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Krok 7 dodanie obsługi kliknięcia 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1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Dodaj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73A322A-D4AE-4DB4-8627-FC270B821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0" y="1649286"/>
            <a:ext cx="10431331" cy="150516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501FA0F0-32A2-48D2-A5B0-09EDD2EEE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96" y="3339486"/>
            <a:ext cx="10059804" cy="2048161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6C29C67C-CFF7-4F2E-A5E4-663227AEA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96" y="5519878"/>
            <a:ext cx="9564435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8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Krok 7’ dodanie obsługi kliknięcia 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1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Dodaj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02B3523-6C30-47EB-8FE0-A4FFEBCDA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89" y="1696320"/>
            <a:ext cx="6792273" cy="2181529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7D2ED8C7-BB96-4566-9FED-297C7E3E4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89" y="4285387"/>
            <a:ext cx="5020376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3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dirty="0" err="1">
                <a:solidFill>
                  <a:srgbClr val="00B050"/>
                </a:solidFill>
                <a:latin typeface="Calibri"/>
                <a:ea typeface="DejaVu Sans"/>
              </a:rPr>
              <a:t>ArrayAdapter</a:t>
            </a: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 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dirty="0">
                <a:solidFill>
                  <a:srgbClr val="455F51"/>
                </a:solidFill>
                <a:latin typeface="Calibri"/>
                <a:ea typeface="DejaVu Sans"/>
              </a:rPr>
              <a:t>Dokumentacja</a:t>
            </a:r>
            <a:r>
              <a:rPr lang="pl-PL" sz="2200" dirty="0">
                <a:solidFill>
                  <a:srgbClr val="455F51"/>
                </a:solidFill>
                <a:latin typeface="Calibri"/>
              </a:rPr>
              <a:t>: </a:t>
            </a:r>
            <a:r>
              <a:rPr lang="pl-PL" sz="2200" dirty="0">
                <a:solidFill>
                  <a:srgbClr val="455F51"/>
                </a:solidFill>
                <a:latin typeface="Calibri"/>
                <a:hlinkClick r:id="rId3"/>
              </a:rPr>
              <a:t>https://developer.android.com/develop/ui/views/layout/declaring-layout#FillingTheLayout</a:t>
            </a:r>
            <a:endParaRPr lang="pl-PL" sz="2200" dirty="0">
              <a:solidFill>
                <a:srgbClr val="455F51"/>
              </a:solidFill>
              <a:latin typeface="Calibri"/>
            </a:endParaRPr>
          </a:p>
          <a:p>
            <a:pPr marL="354600" indent="-24804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B55FB88-FD0E-4A2D-BAF1-28075B440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65" y="3234647"/>
            <a:ext cx="5591955" cy="3362794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047DD687-DB75-4F69-AE00-F8A996232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848" y="2353386"/>
            <a:ext cx="7573432" cy="809738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EEECB31E-5818-4683-8EF6-6A79C42A5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04170"/>
            <a:ext cx="5830114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0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dirty="0" err="1">
                <a:solidFill>
                  <a:srgbClr val="00B050"/>
                </a:solidFill>
                <a:latin typeface="Calibri"/>
                <a:ea typeface="DejaVu Sans"/>
              </a:rPr>
              <a:t>ArrayAdapter</a:t>
            </a:r>
            <a:r>
              <a:rPr lang="pl-PL" sz="4000" b="1" dirty="0">
                <a:solidFill>
                  <a:srgbClr val="00B050"/>
                </a:solidFill>
                <a:latin typeface="Calibri"/>
                <a:ea typeface="DejaVu Sans"/>
              </a:rPr>
              <a:t> – set i </a:t>
            </a:r>
            <a:r>
              <a:rPr lang="pl-PL" sz="4000" b="1" dirty="0" err="1">
                <a:solidFill>
                  <a:srgbClr val="00B050"/>
                </a:solidFill>
                <a:latin typeface="Calibri"/>
                <a:ea typeface="DejaVu Sans"/>
              </a:rPr>
              <a:t>getView</a:t>
            </a: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 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dirty="0">
                <a:solidFill>
                  <a:srgbClr val="455F51"/>
                </a:solidFill>
                <a:latin typeface="Calibri"/>
                <a:ea typeface="DejaVu Sans"/>
              </a:rPr>
              <a:t>Dokumentacja</a:t>
            </a:r>
            <a:r>
              <a:rPr lang="pl-PL" sz="2200" dirty="0">
                <a:solidFill>
                  <a:srgbClr val="455F51"/>
                </a:solidFill>
                <a:latin typeface="Calibri"/>
              </a:rPr>
              <a:t>: </a:t>
            </a:r>
            <a:r>
              <a:rPr lang="pl-PL" sz="2200" dirty="0">
                <a:solidFill>
                  <a:srgbClr val="455F51"/>
                </a:solidFill>
                <a:latin typeface="Calibri"/>
                <a:hlinkClick r:id="rId3"/>
              </a:rPr>
              <a:t>https://developer.android.com/develop/ui/views/layout/declaring-layout#FillingTheLayout</a:t>
            </a:r>
            <a:endParaRPr lang="pl-PL" sz="2200" dirty="0">
              <a:solidFill>
                <a:srgbClr val="455F51"/>
              </a:solidFill>
              <a:latin typeface="Calibri"/>
            </a:endParaRPr>
          </a:p>
          <a:p>
            <a:pPr marL="354600" indent="-24804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9627892-0BFA-4F34-92B6-C28602B4E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69" y="3670809"/>
            <a:ext cx="5792008" cy="2981741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A1B86298-CC4C-4879-BB0B-AB220D865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52" y="2572542"/>
            <a:ext cx="7259063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3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Krok 8 dodanie/usunięcie pozycji listy 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1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Dodaj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6CB9870-C9D1-49F4-B747-FAB8A6F5A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0" y="1537415"/>
            <a:ext cx="8481139" cy="5195089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DD952E92-E4AE-47EC-9633-6F8CEE046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338" y="2708598"/>
            <a:ext cx="2858866" cy="2205411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633C6B1-AC96-4EF9-B080-3D462481F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5270" y="5564837"/>
            <a:ext cx="828791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3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Krok 8’ dialog_add_item.xml 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1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Dodaj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760F005-1BB2-4B17-954B-E6350BE60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508" y="1388628"/>
            <a:ext cx="4324954" cy="242921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88FB1385-D115-436D-9DC9-743ADA1CB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20" y="1400274"/>
            <a:ext cx="4119457" cy="546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Krok 8” dodanie/usunięcie pozycji listy 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1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Dodaj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633C6B1-AC96-4EF9-B080-3D462481F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270" y="5564837"/>
            <a:ext cx="828791" cy="847843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1CB82D22-8F42-4272-BBFF-350093B03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80" y="1602876"/>
            <a:ext cx="9538057" cy="4416854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DD952E92-E4AE-47EC-9633-6F8CEE046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6696" y="3049713"/>
            <a:ext cx="2858866" cy="220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9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Krok 9 usuwanie 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1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Dodaj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E314135-D1C8-4ED3-A709-A55BAABF6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69" y="2566190"/>
            <a:ext cx="11669754" cy="2953162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552B88E-2077-441C-8769-15389984B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938" y="1338648"/>
            <a:ext cx="819264" cy="100026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BF90D781-28E9-495A-BE11-5D597FBF3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87" y="2012418"/>
            <a:ext cx="6639852" cy="40010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8F783B31-E061-45A7-9AFB-8CAE2D436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87" y="1567891"/>
            <a:ext cx="2896004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8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Wprowadzenie – </a:t>
            </a:r>
            <a:r>
              <a:rPr lang="pl-PL" sz="4000" b="1" dirty="0" err="1">
                <a:solidFill>
                  <a:srgbClr val="00B050"/>
                </a:solidFill>
                <a:latin typeface="Calibri"/>
                <a:ea typeface="DejaVu Sans"/>
              </a:rPr>
              <a:t>ListView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1" name="PlaceHolder 2"/>
          <p:cNvSpPr>
            <a:spLocks noGrp="1"/>
          </p:cNvSpPr>
          <p:nvPr>
            <p:ph/>
          </p:nvPr>
        </p:nvSpPr>
        <p:spPr>
          <a:xfrm>
            <a:off x="216720" y="180000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1800" b="0" u="none" strike="noStrike" dirty="0" err="1">
                <a:solidFill>
                  <a:srgbClr val="455F51"/>
                </a:solidFill>
                <a:uFillTx/>
                <a:latin typeface="Calibri"/>
                <a:ea typeface="DejaVu Sans"/>
              </a:rPr>
              <a:t>ListView</a:t>
            </a:r>
            <a:r>
              <a:rPr lang="pl-PL" sz="1800" dirty="0">
                <a:solidFill>
                  <a:srgbClr val="455F51"/>
                </a:solidFill>
                <a:latin typeface="Calibri"/>
              </a:rPr>
              <a:t>: </a:t>
            </a:r>
            <a:r>
              <a:rPr lang="pl-PL" sz="1800" dirty="0">
                <a:solidFill>
                  <a:srgbClr val="455F51"/>
                </a:solidFill>
                <a:latin typeface="Calibri"/>
                <a:hlinkClick r:id="rId3"/>
              </a:rPr>
              <a:t>https://developer.android.com/reference/android/widget/ListView</a:t>
            </a:r>
            <a:endParaRPr lang="pl-PL" sz="1800" dirty="0">
              <a:solidFill>
                <a:srgbClr val="455F51"/>
              </a:solidFill>
              <a:latin typeface="Calibri"/>
            </a:endParaRPr>
          </a:p>
          <a:p>
            <a:pPr marL="354600" indent="-2480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7D53"/>
              </a:buClr>
              <a:buFont typeface="Wingdings" charset="2"/>
              <a:buChar char=""/>
              <a:tabLst>
                <a:tab pos="0" algn="l"/>
              </a:tabLst>
            </a:pPr>
            <a:endParaRPr lang="pl-PL" sz="1800" b="0" u="none" strike="noStrike" dirty="0">
              <a:solidFill>
                <a:schemeClr val="dk1"/>
              </a:solidFill>
              <a:uFillTx/>
              <a:latin typeface="Arial"/>
            </a:endParaRPr>
          </a:p>
          <a:p>
            <a:pPr marL="354600"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pl-PL" sz="18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 </a:t>
            </a:r>
            <a:endParaRPr lang="pl-PL" sz="18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260F6F2-432F-42B6-8100-1A4D20D8C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9" y="2237872"/>
            <a:ext cx="5890157" cy="4581233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546FCEF5-A9D6-4C13-8C48-3BE61B889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320" y="3065172"/>
            <a:ext cx="6468378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Krok 10 testowanie: </a:t>
            </a:r>
            <a:r>
              <a:rPr lang="pl-PL" sz="4000" b="1" u="none" strike="noStrike" dirty="0" err="1">
                <a:solidFill>
                  <a:srgbClr val="00B050"/>
                </a:solidFill>
                <a:uFillTx/>
                <a:latin typeface="Calibri"/>
                <a:ea typeface="DejaVu Sans"/>
              </a:rPr>
              <a:t>screen</a:t>
            </a: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 + film 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Krok 1</a:t>
            </a:r>
            <a:r>
              <a:rPr lang="pl-PL" sz="22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: Dodaj</a:t>
            </a:r>
            <a:endParaRPr lang="pl-PL" sz="22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BB81811-3E46-47EE-873B-43310562D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89" y="1511280"/>
            <a:ext cx="2265198" cy="5161680"/>
          </a:xfrm>
          <a:prstGeom prst="rect">
            <a:avLst/>
          </a:prstGeom>
        </p:spPr>
      </p:pic>
      <p:pic>
        <p:nvPicPr>
          <p:cNvPr id="4" name="20250305-1023-34.1659992">
            <a:hlinkClick r:id="" action="ppaction://media"/>
            <a:extLst>
              <a:ext uri="{FF2B5EF4-FFF2-40B4-BE49-F238E27FC236}">
                <a16:creationId xmlns:a16="http://schemas.microsoft.com/office/drawing/2014/main" id="{613F2EF4-A7CF-4131-9343-C42715C586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26688" y="978300"/>
            <a:ext cx="2484589" cy="525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u="none" strike="noStrike">
                <a:solidFill>
                  <a:srgbClr val="00B050"/>
                </a:solidFill>
                <a:uFillTx/>
                <a:latin typeface="Calibri"/>
                <a:ea typeface="DejaVu Sans"/>
              </a:rPr>
              <a:t>Podsumowanie szkolenia</a:t>
            </a:r>
            <a:endParaRPr lang="pl-PL" sz="40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767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65760" indent="-25596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8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Wymień ważne punkty każdej lekcji.</a:t>
            </a: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  <a:p>
            <a:pPr marL="365760" indent="-25596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8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Podaj zasoby zawierające więcej informacji na dany temat.</a:t>
            </a: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  <a:p>
            <a:pPr marL="658440" lvl="1" indent="-246960" defTabSz="914400">
              <a:lnSpc>
                <a:spcPct val="100000"/>
              </a:lnSpc>
              <a:spcBef>
                <a:spcPts val="300"/>
              </a:spcBef>
              <a:buClr>
                <a:srgbClr val="4A7C29"/>
              </a:buClr>
              <a:buFont typeface="Wingdings" charset="2"/>
              <a:buChar char=""/>
            </a:pPr>
            <a:r>
              <a:rPr lang="pl-PL" sz="26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Na tym slajdzie wymień zasoby.</a:t>
            </a:r>
            <a:endParaRPr lang="pl-PL" sz="2600" b="0" u="none" strike="noStrike">
              <a:solidFill>
                <a:schemeClr val="dk1"/>
              </a:solidFill>
              <a:uFillTx/>
              <a:latin typeface="Arial"/>
            </a:endParaRPr>
          </a:p>
          <a:p>
            <a:pPr marL="658440" lvl="1" indent="-246960" defTabSz="914400">
              <a:lnSpc>
                <a:spcPct val="100000"/>
              </a:lnSpc>
              <a:spcBef>
                <a:spcPts val="300"/>
              </a:spcBef>
              <a:buClr>
                <a:srgbClr val="4A7C29"/>
              </a:buClr>
              <a:buFont typeface="Wingdings" charset="2"/>
              <a:buChar char=""/>
            </a:pPr>
            <a:r>
              <a:rPr lang="pl-PL" sz="26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Rozdaj materiały informacyjne z dodatkowymi zasobami.</a:t>
            </a:r>
            <a:endParaRPr lang="pl-PL" sz="26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u="none" strike="noStrike">
                <a:solidFill>
                  <a:srgbClr val="00B050"/>
                </a:solidFill>
                <a:uFillTx/>
                <a:latin typeface="Calibri"/>
                <a:ea typeface="DejaVu Sans"/>
              </a:rPr>
              <a:t>Weryfikacja i ocena</a:t>
            </a:r>
            <a:endParaRPr lang="pl-PL" sz="40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769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65760" indent="-25596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8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Przygotuj test lub zadanie, aby zweryfikować, ile informacji przyswoili sobie uczestnicy.</a:t>
            </a: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  <a:p>
            <a:pPr marL="365760" indent="-25596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8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Przeprowadź wśród uczestników ankietę, aby dowiedzieć się, czy uważają szkolenie na przydatne.</a:t>
            </a:r>
            <a:endParaRPr lang="pl-PL" sz="2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Kroki tworzenia </a:t>
            </a:r>
            <a:r>
              <a:rPr lang="pl-PL" sz="4000" b="1" dirty="0">
                <a:solidFill>
                  <a:srgbClr val="00B050"/>
                </a:solidFill>
                <a:latin typeface="Calibri"/>
                <a:ea typeface="DejaVu Sans"/>
              </a:rPr>
              <a:t>listy tekstowej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Krok 1</a:t>
            </a:r>
            <a:r>
              <a:rPr lang="pl-PL" sz="22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: Dodaj zależności</a:t>
            </a:r>
            <a:endParaRPr lang="pl-PL" sz="2200" b="0" u="none" strike="noStrike">
              <a:solidFill>
                <a:schemeClr val="dk1"/>
              </a:solidFill>
              <a:uFillTx/>
              <a:latin typeface="Arial"/>
            </a:endParaRPr>
          </a:p>
          <a:p>
            <a:pPr marL="354600" indent="0" defTabSz="914400">
              <a:lnSpc>
                <a:spcPct val="100000"/>
              </a:lnSpc>
              <a:spcBef>
                <a:spcPts val="300"/>
              </a:spcBef>
              <a:buNone/>
            </a:pPr>
            <a:r>
              <a:rPr lang="pl-PL" sz="22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Upewnij się, że w pliku build.gradle masz odpowiednią zależność:</a:t>
            </a:r>
            <a:endParaRPr lang="pl-PL" sz="2200" b="0" u="none" strike="noStrike">
              <a:solidFill>
                <a:schemeClr val="dk1"/>
              </a:solidFill>
              <a:uFillTx/>
              <a:latin typeface="Arial"/>
            </a:endParaRPr>
          </a:p>
          <a:p>
            <a:pPr marL="354600" indent="0" defTabSz="914400">
              <a:lnSpc>
                <a:spcPct val="100000"/>
              </a:lnSpc>
              <a:spcBef>
                <a:spcPts val="300"/>
              </a:spcBef>
              <a:buNone/>
            </a:pPr>
            <a:endParaRPr lang="pl-PL" sz="2200" b="0" u="none" strike="noStrike">
              <a:solidFill>
                <a:schemeClr val="dk1"/>
              </a:solidFill>
              <a:uFillTx/>
              <a:latin typeface="Arial"/>
            </a:endParaRPr>
          </a:p>
          <a:p>
            <a:pPr marL="354600" indent="0" defTabSz="914400">
              <a:lnSpc>
                <a:spcPct val="100000"/>
              </a:lnSpc>
              <a:spcBef>
                <a:spcPts val="300"/>
              </a:spcBef>
              <a:buNone/>
            </a:pPr>
            <a:r>
              <a:rPr lang="pl-PL" sz="22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implementation 'androidx.core:core:1.10.1'</a:t>
            </a:r>
            <a:endParaRPr lang="pl-PL" sz="2200" b="0" u="none" strike="noStrike">
              <a:solidFill>
                <a:schemeClr val="dk1"/>
              </a:solidFill>
              <a:uFillTx/>
              <a:latin typeface="Arial"/>
            </a:endParaRPr>
          </a:p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Krok 2</a:t>
            </a:r>
            <a:r>
              <a:rPr lang="pl-PL" sz="22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: Utwórz kanał powiadomień (od Androida 8.0)</a:t>
            </a:r>
            <a:endParaRPr lang="pl-PL" sz="2200" b="0" u="none" strike="noStrike">
              <a:solidFill>
                <a:schemeClr val="dk1"/>
              </a:solidFill>
              <a:uFillTx/>
              <a:latin typeface="Arial"/>
            </a:endParaRPr>
          </a:p>
          <a:p>
            <a:pPr marL="354600" indent="0" defTabSz="914400">
              <a:lnSpc>
                <a:spcPct val="100000"/>
              </a:lnSpc>
              <a:spcBef>
                <a:spcPts val="300"/>
              </a:spcBef>
              <a:buNone/>
            </a:pPr>
            <a:r>
              <a:rPr lang="pl-PL" sz="22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Od Androida 8.0 (API 26), powiadomienia muszą być przypisane do kanału, co umożliwia użytkownikom zarządzanie nimi.</a:t>
            </a:r>
            <a:endParaRPr lang="pl-PL" sz="2200" b="0" u="none" strike="noStrike">
              <a:solidFill>
                <a:schemeClr val="dk1"/>
              </a:solidFill>
              <a:uFillTx/>
              <a:latin typeface="Arial"/>
            </a:endParaRPr>
          </a:p>
          <a:p>
            <a:pPr marL="354600" indent="0" defTabSz="914400">
              <a:lnSpc>
                <a:spcPct val="100000"/>
              </a:lnSpc>
              <a:spcBef>
                <a:spcPts val="300"/>
              </a:spcBef>
              <a:buNone/>
            </a:pPr>
            <a:endParaRPr lang="pl-PL" sz="2200" b="0" u="none" strike="noStrike">
              <a:solidFill>
                <a:schemeClr val="dk1"/>
              </a:solidFill>
              <a:uFillTx/>
              <a:latin typeface="Arial"/>
            </a:endParaRPr>
          </a:p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Krok 3</a:t>
            </a:r>
            <a:r>
              <a:rPr lang="pl-PL" sz="22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: Skonfiguruj powiadomienie</a:t>
            </a:r>
            <a:endParaRPr lang="pl-PL" sz="2200" b="0" u="none" strike="noStrike">
              <a:solidFill>
                <a:schemeClr val="dk1"/>
              </a:solidFill>
              <a:uFillTx/>
              <a:latin typeface="Arial"/>
            </a:endParaRPr>
          </a:p>
          <a:p>
            <a:pPr marL="354600" indent="0" defTabSz="914400">
              <a:lnSpc>
                <a:spcPct val="100000"/>
              </a:lnSpc>
              <a:spcBef>
                <a:spcPts val="300"/>
              </a:spcBef>
              <a:buNone/>
            </a:pPr>
            <a:r>
              <a:rPr lang="pl-PL" sz="22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Użyj klasy NotificationCompat.Builder, aby stworzyć i skonfigurować powiadomienie.</a:t>
            </a:r>
            <a:endParaRPr lang="pl-PL" sz="2200" b="0" u="none" strike="noStrike">
              <a:solidFill>
                <a:schemeClr val="dk1"/>
              </a:solidFill>
              <a:uFillTx/>
              <a:latin typeface="Arial"/>
            </a:endParaRPr>
          </a:p>
          <a:p>
            <a:pPr marL="354600" indent="0" defTabSz="914400">
              <a:lnSpc>
                <a:spcPct val="100000"/>
              </a:lnSpc>
              <a:spcBef>
                <a:spcPts val="300"/>
              </a:spcBef>
              <a:buNone/>
            </a:pPr>
            <a:endParaRPr lang="pl-PL" sz="2200" b="0" u="none" strike="noStrike">
              <a:solidFill>
                <a:schemeClr val="dk1"/>
              </a:solidFill>
              <a:uFillTx/>
              <a:latin typeface="Arial"/>
            </a:endParaRPr>
          </a:p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200" b="1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Krok 4</a:t>
            </a:r>
            <a:r>
              <a:rPr lang="pl-PL" sz="22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: Wyświetl powiadomienie</a:t>
            </a:r>
            <a:endParaRPr lang="pl-PL" sz="2200" b="0" u="none" strike="noStrike">
              <a:solidFill>
                <a:schemeClr val="dk1"/>
              </a:solidFill>
              <a:uFillTx/>
              <a:latin typeface="Arial"/>
            </a:endParaRPr>
          </a:p>
          <a:p>
            <a:pPr marL="354600" indent="0" defTabSz="914400">
              <a:lnSpc>
                <a:spcPct val="100000"/>
              </a:lnSpc>
              <a:spcBef>
                <a:spcPts val="300"/>
              </a:spcBef>
              <a:buNone/>
            </a:pPr>
            <a:r>
              <a:rPr lang="pl-PL" sz="22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Do wyświetlania powiadomień użyj klasy NotificationManager.</a:t>
            </a:r>
            <a:endParaRPr lang="pl-PL" sz="22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pl-PL" sz="4000" b="1" dirty="0">
                <a:solidFill>
                  <a:srgbClr val="00B050"/>
                </a:solidFill>
                <a:latin typeface="Calibri"/>
                <a:ea typeface="DejaVu Sans"/>
              </a:rPr>
              <a:t>String-</a:t>
            </a:r>
            <a:r>
              <a:rPr lang="pl-PL" sz="4000" b="1" dirty="0" err="1">
                <a:solidFill>
                  <a:srgbClr val="00B050"/>
                </a:solidFill>
                <a:latin typeface="Calibri"/>
                <a:ea typeface="DejaVu Sans"/>
              </a:rPr>
              <a:t>array</a:t>
            </a: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 – </a:t>
            </a:r>
            <a:r>
              <a:rPr lang="pl-PL" sz="4000" b="1" dirty="0">
                <a:solidFill>
                  <a:srgbClr val="00B050"/>
                </a:solidFill>
                <a:latin typeface="Calibri"/>
                <a:ea typeface="DejaVu Sans"/>
              </a:rPr>
              <a:t>krok 1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8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Dokumentacja: </a:t>
            </a:r>
            <a:endParaRPr lang="pl-PL" sz="1800" b="0" u="none" strike="noStrike" dirty="0">
              <a:solidFill>
                <a:schemeClr val="dk1"/>
              </a:solidFill>
              <a:uFillTx/>
              <a:latin typeface="Arial"/>
            </a:endParaRPr>
          </a:p>
          <a:p>
            <a:pPr marL="354600"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pl-PL" sz="18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 </a:t>
            </a:r>
            <a:endParaRPr lang="pl-PL" sz="18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BDAE397-E642-4825-A34E-2DE5F0374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29" y="2520608"/>
            <a:ext cx="4610743" cy="3658111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10D64F42-1062-4411-85FF-F03A3F20C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228" y="1456718"/>
            <a:ext cx="2447473" cy="5116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pl-PL" sz="4000" b="1" dirty="0" err="1">
                <a:solidFill>
                  <a:srgbClr val="00B050"/>
                </a:solidFill>
                <a:latin typeface="Calibri"/>
                <a:ea typeface="DejaVu Sans"/>
              </a:rPr>
              <a:t>ListView</a:t>
            </a:r>
            <a:r>
              <a:rPr lang="pl-PL" sz="4000" b="1" dirty="0">
                <a:solidFill>
                  <a:srgbClr val="00B050"/>
                </a:solidFill>
                <a:latin typeface="Calibri"/>
                <a:ea typeface="DejaVu Sans"/>
              </a:rPr>
              <a:t>, </a:t>
            </a:r>
            <a:r>
              <a:rPr lang="pl-PL" sz="4000" b="1" dirty="0" err="1">
                <a:solidFill>
                  <a:srgbClr val="00B050"/>
                </a:solidFill>
                <a:latin typeface="Calibri"/>
                <a:ea typeface="DejaVu Sans"/>
              </a:rPr>
              <a:t>FloatingActionButton</a:t>
            </a: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 – </a:t>
            </a:r>
            <a:r>
              <a:rPr lang="pl-PL" sz="4000" b="1" dirty="0">
                <a:solidFill>
                  <a:srgbClr val="00B050"/>
                </a:solidFill>
                <a:latin typeface="Calibri"/>
                <a:ea typeface="DejaVu Sans"/>
              </a:rPr>
              <a:t>krok 2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8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Dokumentacja: </a:t>
            </a:r>
            <a:r>
              <a:rPr lang="pl-PL" dirty="0">
                <a:solidFill>
                  <a:srgbClr val="455F51"/>
                </a:solidFill>
                <a:latin typeface="Calibri"/>
                <a:hlinkClick r:id="rId3"/>
              </a:rPr>
              <a:t>https://developer.android.com/develop/ui/views/components/floating-action-button</a:t>
            </a:r>
            <a:endParaRPr lang="pl-PL" dirty="0">
              <a:solidFill>
                <a:srgbClr val="455F51"/>
              </a:solidFill>
              <a:latin typeface="Calibri"/>
            </a:endParaRPr>
          </a:p>
          <a:p>
            <a:pPr marL="354600" indent="-24804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endParaRPr lang="pl-PL" sz="18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1F6AC4C-C556-4705-8032-863A91732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217" y="2730672"/>
            <a:ext cx="2518959" cy="4503107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F2E563DD-3875-468B-BE7E-2CDA86ED3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24" y="2140424"/>
            <a:ext cx="5495406" cy="471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pl-PL" sz="4000" b="1" dirty="0">
                <a:solidFill>
                  <a:srgbClr val="00B050"/>
                </a:solidFill>
                <a:latin typeface="Calibri"/>
                <a:ea typeface="DejaVu Sans"/>
              </a:rPr>
              <a:t>Definicje</a:t>
            </a: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 – </a:t>
            </a:r>
            <a:r>
              <a:rPr lang="pl-PL" sz="4000" b="1" dirty="0">
                <a:solidFill>
                  <a:srgbClr val="00B050"/>
                </a:solidFill>
                <a:latin typeface="Calibri"/>
                <a:ea typeface="DejaVu Sans"/>
              </a:rPr>
              <a:t>krok 3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800" b="0" u="none" strike="noStrike" dirty="0">
                <a:solidFill>
                  <a:srgbClr val="455F51"/>
                </a:solidFill>
                <a:uFillTx/>
                <a:latin typeface="Calibri"/>
                <a:ea typeface="DejaVu Sans"/>
              </a:rPr>
              <a:t>Dokumentacja: </a:t>
            </a:r>
            <a:endParaRPr lang="pl-PL" sz="18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C500F1C-FCE0-4F20-AE2F-FAFB2B3D4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40" y="2371286"/>
            <a:ext cx="5849960" cy="4150431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24DC8D11-3E8B-4D00-9F0A-773959F51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564" y="4678888"/>
            <a:ext cx="4829849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5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Wprowadzenie – </a:t>
            </a:r>
            <a:r>
              <a:rPr lang="pl-PL" sz="4000" b="1" dirty="0">
                <a:solidFill>
                  <a:srgbClr val="00B050"/>
                </a:solidFill>
                <a:latin typeface="Calibri"/>
                <a:ea typeface="DejaVu Sans"/>
              </a:rPr>
              <a:t>krok 3’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8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Dokumentacja: </a:t>
            </a:r>
            <a:r>
              <a:rPr lang="pl-PL" sz="1800" b="0" u="none" strike="noStrike">
                <a:solidFill>
                  <a:srgbClr val="455F51"/>
                </a:solidFill>
                <a:uFillTx/>
                <a:latin typeface="Calibri"/>
                <a:ea typeface="DejaVu Sans"/>
                <a:hlinkClick r:id="rId3"/>
              </a:rPr>
              <a:t>https://developer.android.com/develop/ui/views/notifications</a:t>
            </a: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  <a:p>
            <a:pPr marL="354600"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pl-PL" sz="18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 </a:t>
            </a: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EF7296E-CB09-4625-AEED-D7C64DEEF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03" y="1565830"/>
            <a:ext cx="8027980" cy="3676582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E8D4ED3-8331-4CE0-8D5F-1367FC086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954" y="2915489"/>
            <a:ext cx="4610743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5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152280" y="445320"/>
            <a:ext cx="10972080" cy="106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pl-PL" sz="4000" b="1" u="none" strike="noStrike" dirty="0">
                <a:solidFill>
                  <a:srgbClr val="00B050"/>
                </a:solidFill>
                <a:uFillTx/>
                <a:latin typeface="Calibri"/>
                <a:ea typeface="DejaVu Sans"/>
              </a:rPr>
              <a:t>Wprowadzenie – </a:t>
            </a:r>
            <a:r>
              <a:rPr lang="pl-PL" sz="4000" b="1" dirty="0">
                <a:solidFill>
                  <a:srgbClr val="00B050"/>
                </a:solidFill>
                <a:latin typeface="Calibri"/>
                <a:ea typeface="DejaVu Sans"/>
              </a:rPr>
              <a:t>krok 4 </a:t>
            </a:r>
            <a:r>
              <a:rPr lang="pl-PL" sz="4000" b="1" dirty="0" err="1">
                <a:solidFill>
                  <a:srgbClr val="00B050"/>
                </a:solidFill>
                <a:latin typeface="Calibri"/>
                <a:ea typeface="DejaVu Sans"/>
              </a:rPr>
              <a:t>setAdapter</a:t>
            </a:r>
            <a:endParaRPr lang="pl-PL" sz="4000" b="0" u="none" strike="noStrike" dirty="0">
              <a:solidFill>
                <a:schemeClr val="dk1"/>
              </a:solidFill>
              <a:uFillTx/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216720" y="1696320"/>
            <a:ext cx="11365200" cy="487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54600" indent="-248040" defTabSz="914400">
              <a:lnSpc>
                <a:spcPct val="100000"/>
              </a:lnSpc>
              <a:spcBef>
                <a:spcPts val="300"/>
              </a:spcBef>
              <a:buClr>
                <a:srgbClr val="297D53"/>
              </a:buClr>
              <a:buFont typeface="Wingdings" charset="2"/>
              <a:buChar char=""/>
            </a:pPr>
            <a:r>
              <a:rPr lang="pl-PL" sz="28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Dokumentacja: </a:t>
            </a:r>
            <a:r>
              <a:rPr lang="pl-PL" sz="1800" b="0" u="none" strike="noStrike">
                <a:solidFill>
                  <a:srgbClr val="455F51"/>
                </a:solidFill>
                <a:uFillTx/>
                <a:latin typeface="Calibri"/>
                <a:ea typeface="DejaVu Sans"/>
                <a:hlinkClick r:id="rId3"/>
              </a:rPr>
              <a:t>https://developer.android.com/develop/ui/views/notifications</a:t>
            </a: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  <a:p>
            <a:pPr marL="354600"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pl-PL" sz="1800" b="0" u="none" strike="noStrike">
                <a:solidFill>
                  <a:srgbClr val="455F51"/>
                </a:solidFill>
                <a:uFillTx/>
                <a:latin typeface="Calibri"/>
                <a:ea typeface="DejaVu Sans"/>
              </a:rPr>
              <a:t> </a:t>
            </a:r>
            <a:endParaRPr lang="pl-PL" sz="1800" b="0" u="none" strike="noStrike">
              <a:solidFill>
                <a:schemeClr val="dk1"/>
              </a:solidFill>
              <a:uFillTx/>
              <a:latin typeface="Arial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C500F1C-FCE0-4F20-AE2F-FAFB2B3D4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749" y="2760350"/>
            <a:ext cx="4989909" cy="3540242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BEE8EBDE-751B-43CD-BC61-1D341FC12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20" y="1511280"/>
            <a:ext cx="12192000" cy="104630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E760E68C-FF58-402B-B9E3-8BE8472BE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030" y="2760350"/>
            <a:ext cx="6296904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f03460604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tf03460604</Template>
  <TotalTime>1133</TotalTime>
  <Words>2139</Words>
  <Application>Microsoft Office PowerPoint</Application>
  <PresentationFormat>Panoramiczny</PresentationFormat>
  <Paragraphs>201</Paragraphs>
  <Slides>32</Slides>
  <Notes>32</Notes>
  <HiddenSlides>0</HiddenSlides>
  <MMClips>1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24</vt:i4>
      </vt:variant>
      <vt:variant>
        <vt:lpstr>Tytuły slajdów</vt:lpstr>
      </vt:variant>
      <vt:variant>
        <vt:i4>32</vt:i4>
      </vt:variant>
    </vt:vector>
  </HeadingPairs>
  <TitlesOfParts>
    <vt:vector size="62" baseType="lpstr">
      <vt:lpstr>Arial</vt:lpstr>
      <vt:lpstr>Calibri</vt:lpstr>
      <vt:lpstr>DejaVu Sans</vt:lpstr>
      <vt:lpstr>Symbol</vt:lpstr>
      <vt:lpstr>Times New Roman</vt:lpstr>
      <vt:lpstr>Wingdings</vt:lpstr>
      <vt:lpstr>tf03460604</vt:lpstr>
      <vt:lpstr>tf03460604</vt:lpstr>
      <vt:lpstr>tf03460604</vt:lpstr>
      <vt:lpstr>tf03460604</vt:lpstr>
      <vt:lpstr>tf03460604</vt:lpstr>
      <vt:lpstr>tf03460604</vt:lpstr>
      <vt:lpstr>tf03460604</vt:lpstr>
      <vt:lpstr>tf03460604</vt:lpstr>
      <vt:lpstr>tf03460604</vt:lpstr>
      <vt:lpstr>tf03460604</vt:lpstr>
      <vt:lpstr>tf03460604</vt:lpstr>
      <vt:lpstr>tf03460604</vt:lpstr>
      <vt:lpstr>tf03460604</vt:lpstr>
      <vt:lpstr>tf03460604</vt:lpstr>
      <vt:lpstr>tf03460604</vt:lpstr>
      <vt:lpstr>tf03460604</vt:lpstr>
      <vt:lpstr>tf03460604</vt:lpstr>
      <vt:lpstr>tf03460604</vt:lpstr>
      <vt:lpstr>tf03460604</vt:lpstr>
      <vt:lpstr>tf03460604</vt:lpstr>
      <vt:lpstr>tf03460604</vt:lpstr>
      <vt:lpstr>tf03460604</vt:lpstr>
      <vt:lpstr>tf03460604</vt:lpstr>
      <vt:lpstr>tf03460604</vt:lpstr>
      <vt:lpstr>ListView</vt:lpstr>
      <vt:lpstr>Wprowadzenie – ListView</vt:lpstr>
      <vt:lpstr>Wprowadzenie – ListView</vt:lpstr>
      <vt:lpstr>Kroki tworzenia listy tekstowej</vt:lpstr>
      <vt:lpstr>String-array – krok 1</vt:lpstr>
      <vt:lpstr>ListView, FloatingActionButton – krok 2</vt:lpstr>
      <vt:lpstr>Definicje – krok 3</vt:lpstr>
      <vt:lpstr>Wprowadzenie – krok 3’</vt:lpstr>
      <vt:lpstr>Wprowadzenie – krok 4 setAdapter</vt:lpstr>
      <vt:lpstr>Wprowadzenie – krok 5 listeners</vt:lpstr>
      <vt:lpstr>Wprowadzenie – krok 5’ listeners</vt:lpstr>
      <vt:lpstr>Wprowadzenie – krok 6 add/del</vt:lpstr>
      <vt:lpstr>Kroki tworzenia listy z drawable</vt:lpstr>
      <vt:lpstr>Krok1 nazwy + opisy </vt:lpstr>
      <vt:lpstr>Krok2 item listy – list_item.xml </vt:lpstr>
      <vt:lpstr>Krok 3 główny layout – activity_main.xml </vt:lpstr>
      <vt:lpstr>Krok 4 definicje – MainActivity </vt:lpstr>
      <vt:lpstr>Krok 4 deklaracje – MainActivity </vt:lpstr>
      <vt:lpstr>Krok 5 załadowanie danych – MainActivity </vt:lpstr>
      <vt:lpstr>Krok 5’ załadowanie danych – MainActivity </vt:lpstr>
      <vt:lpstr>Krok 6 utworzenie i ustawienie adaptera </vt:lpstr>
      <vt:lpstr>Krok 7 dodanie obsługi kliknięcia </vt:lpstr>
      <vt:lpstr>Krok 7’ dodanie obsługi kliknięcia </vt:lpstr>
      <vt:lpstr>ArrayAdapter </vt:lpstr>
      <vt:lpstr>ArrayAdapter – set i getView </vt:lpstr>
      <vt:lpstr>Krok 8 dodanie/usunięcie pozycji listy </vt:lpstr>
      <vt:lpstr>Krok 8’ dialog_add_item.xml </vt:lpstr>
      <vt:lpstr>Krok 8” dodanie/usunięcie pozycji listy </vt:lpstr>
      <vt:lpstr>Krok 9 usuwanie </vt:lpstr>
      <vt:lpstr>Krok 10 testowanie: screen + film </vt:lpstr>
      <vt:lpstr>Podsumowanie szkolenia</vt:lpstr>
      <vt:lpstr>Weryfikacja i ocena</vt:lpstr>
    </vt:vector>
  </TitlesOfParts>
  <Company>Ministrerstwo Edukacji Narodowej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Tytuł prezentacji szkoleniowej</dc:title>
  <dc:subject/>
  <dc:creator>Muun</dc:creator>
  <dc:description/>
  <cp:lastModifiedBy>user</cp:lastModifiedBy>
  <cp:revision>86</cp:revision>
  <dcterms:created xsi:type="dcterms:W3CDTF">2018-02-27T15:47:26Z</dcterms:created>
  <dcterms:modified xsi:type="dcterms:W3CDTF">2025-03-05T11:41:37Z</dcterms:modified>
  <dc:language>pl-PL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Notes">
    <vt:i4>20</vt:i4>
  </property>
  <property fmtid="{D5CDD505-2E9C-101B-9397-08002B2CF9AE}" pid="4" name="PresentationFormat">
    <vt:lpwstr>Panoramiczny</vt:lpwstr>
  </property>
  <property fmtid="{D5CDD505-2E9C-101B-9397-08002B2CF9AE}" pid="5" name="Slides">
    <vt:i4>20</vt:i4>
  </property>
</Properties>
</file>